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4" r:id="rId5"/>
    <p:sldId id="327" r:id="rId6"/>
    <p:sldId id="328" r:id="rId7"/>
    <p:sldId id="329" r:id="rId8"/>
    <p:sldId id="330" r:id="rId9"/>
    <p:sldId id="332" r:id="rId10"/>
    <p:sldId id="331" r:id="rId11"/>
    <p:sldId id="333" r:id="rId12"/>
    <p:sldId id="334" r:id="rId13"/>
    <p:sldId id="336" r:id="rId14"/>
    <p:sldId id="337" r:id="rId15"/>
    <p:sldId id="341" r:id="rId16"/>
    <p:sldId id="340" r:id="rId17"/>
    <p:sldId id="342" r:id="rId18"/>
    <p:sldId id="339" r:id="rId19"/>
    <p:sldId id="3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ps for Job Searching" id="{F0A57856-2C2C-423F-876A-15F82AFE43C1}">
          <p14:sldIdLst>
            <p14:sldId id="324"/>
          </p14:sldIdLst>
        </p14:section>
        <p14:section name="Life of a Junior Software Developer" id="{63BEC9AA-3281-4D2B-B8FB-F28CA8E54D69}">
          <p14:sldIdLst>
            <p14:sldId id="327"/>
            <p14:sldId id="328"/>
            <p14:sldId id="329"/>
            <p14:sldId id="330"/>
            <p14:sldId id="332"/>
            <p14:sldId id="331"/>
            <p14:sldId id="333"/>
          </p14:sldIdLst>
        </p14:section>
        <p14:section name="Finding a job/internship" id="{CE7E5A82-A9DF-47EE-9810-1C03FCEC1424}">
          <p14:sldIdLst>
            <p14:sldId id="334"/>
            <p14:sldId id="336"/>
            <p14:sldId id="337"/>
            <p14:sldId id="341"/>
            <p14:sldId id="340"/>
            <p14:sldId id="342"/>
            <p14:sldId id="339"/>
          </p14:sldIdLst>
        </p14:section>
        <p14:section name="End" id="{88975824-8F6B-4B95-9312-D09E47D48597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033" autoAdjust="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FD9C4-71ED-435B-AD4F-8AC2B1AC809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7DD23B-6B80-4147-AD09-2FF32A0DD7E6}">
      <dgm:prSet/>
      <dgm:spPr/>
      <dgm:t>
        <a:bodyPr/>
        <a:lstStyle/>
        <a:p>
          <a:r>
            <a:rPr lang="en-US" dirty="0"/>
            <a:t>Web Development</a:t>
          </a:r>
        </a:p>
      </dgm:t>
    </dgm:pt>
    <dgm:pt modelId="{44119742-91BE-4EA0-8AFA-14E3C9A850D6}" type="parTrans" cxnId="{4960D6C3-658F-4572-9915-1821C2434A49}">
      <dgm:prSet/>
      <dgm:spPr/>
      <dgm:t>
        <a:bodyPr/>
        <a:lstStyle/>
        <a:p>
          <a:endParaRPr lang="en-US"/>
        </a:p>
      </dgm:t>
    </dgm:pt>
    <dgm:pt modelId="{66462C80-5B65-4D1F-93C8-57E7FC86FD2B}" type="sibTrans" cxnId="{4960D6C3-658F-4572-9915-1821C2434A49}">
      <dgm:prSet/>
      <dgm:spPr/>
      <dgm:t>
        <a:bodyPr/>
        <a:lstStyle/>
        <a:p>
          <a:endParaRPr lang="en-US"/>
        </a:p>
      </dgm:t>
    </dgm:pt>
    <dgm:pt modelId="{92487410-F642-48C2-8103-729FE37FDB03}">
      <dgm:prSet/>
      <dgm:spPr/>
      <dgm:t>
        <a:bodyPr/>
        <a:lstStyle/>
        <a:p>
          <a:r>
            <a:rPr lang="en-US"/>
            <a:t>Frontend</a:t>
          </a:r>
        </a:p>
      </dgm:t>
    </dgm:pt>
    <dgm:pt modelId="{7BD009A9-8756-441D-A317-98063F96091B}" type="parTrans" cxnId="{E6E21D01-F28F-4CB4-8BC9-8101DD483A7F}">
      <dgm:prSet/>
      <dgm:spPr/>
      <dgm:t>
        <a:bodyPr/>
        <a:lstStyle/>
        <a:p>
          <a:endParaRPr lang="en-US"/>
        </a:p>
      </dgm:t>
    </dgm:pt>
    <dgm:pt modelId="{DA50E191-42FB-4E2C-A2C8-0DB6A7BA3117}" type="sibTrans" cxnId="{E6E21D01-F28F-4CB4-8BC9-8101DD483A7F}">
      <dgm:prSet/>
      <dgm:spPr/>
      <dgm:t>
        <a:bodyPr/>
        <a:lstStyle/>
        <a:p>
          <a:endParaRPr lang="en-US"/>
        </a:p>
      </dgm:t>
    </dgm:pt>
    <dgm:pt modelId="{1BF75FBC-88A7-4526-AF63-9A6B28D06EB7}">
      <dgm:prSet/>
      <dgm:spPr/>
      <dgm:t>
        <a:bodyPr/>
        <a:lstStyle/>
        <a:p>
          <a:r>
            <a:rPr lang="en-US"/>
            <a:t>Backend</a:t>
          </a:r>
        </a:p>
      </dgm:t>
    </dgm:pt>
    <dgm:pt modelId="{8117498B-528F-44B4-B812-492FC2FDC837}" type="parTrans" cxnId="{FE22A01D-BFF3-40D5-B664-8BCAC54A6508}">
      <dgm:prSet/>
      <dgm:spPr/>
      <dgm:t>
        <a:bodyPr/>
        <a:lstStyle/>
        <a:p>
          <a:endParaRPr lang="en-US"/>
        </a:p>
      </dgm:t>
    </dgm:pt>
    <dgm:pt modelId="{CE78DB85-A98F-4E41-BBC0-58C9285600A0}" type="sibTrans" cxnId="{FE22A01D-BFF3-40D5-B664-8BCAC54A6508}">
      <dgm:prSet/>
      <dgm:spPr/>
      <dgm:t>
        <a:bodyPr/>
        <a:lstStyle/>
        <a:p>
          <a:endParaRPr lang="en-US"/>
        </a:p>
      </dgm:t>
    </dgm:pt>
    <dgm:pt modelId="{43D7CF74-5602-4CF8-B481-53DAAE359A65}">
      <dgm:prSet/>
      <dgm:spPr/>
      <dgm:t>
        <a:bodyPr/>
        <a:lstStyle/>
        <a:p>
          <a:r>
            <a:rPr lang="en-US" dirty="0"/>
            <a:t>Full stack (frontend + backend)</a:t>
          </a:r>
        </a:p>
      </dgm:t>
    </dgm:pt>
    <dgm:pt modelId="{44B4F1E3-2194-4679-B8AD-C1F06337DCE0}" type="parTrans" cxnId="{0728CFBF-2D72-4F27-946C-3B01B5692750}">
      <dgm:prSet/>
      <dgm:spPr/>
      <dgm:t>
        <a:bodyPr/>
        <a:lstStyle/>
        <a:p>
          <a:endParaRPr lang="en-US"/>
        </a:p>
      </dgm:t>
    </dgm:pt>
    <dgm:pt modelId="{8BF97ED6-1903-4401-B186-03B55AD8D825}" type="sibTrans" cxnId="{0728CFBF-2D72-4F27-946C-3B01B5692750}">
      <dgm:prSet/>
      <dgm:spPr/>
      <dgm:t>
        <a:bodyPr/>
        <a:lstStyle/>
        <a:p>
          <a:endParaRPr lang="en-US"/>
        </a:p>
      </dgm:t>
    </dgm:pt>
    <dgm:pt modelId="{95542C29-6468-470F-8F04-5CD18D0F22FF}">
      <dgm:prSet/>
      <dgm:spPr/>
      <dgm:t>
        <a:bodyPr/>
        <a:lstStyle/>
        <a:p>
          <a:r>
            <a:rPr lang="en-US"/>
            <a:t>Mobile App Development</a:t>
          </a:r>
        </a:p>
      </dgm:t>
    </dgm:pt>
    <dgm:pt modelId="{48037CEC-E9DE-452C-8240-2F3404F63F26}" type="parTrans" cxnId="{D8C7D743-31A9-4D9C-9509-399F556903B1}">
      <dgm:prSet/>
      <dgm:spPr/>
      <dgm:t>
        <a:bodyPr/>
        <a:lstStyle/>
        <a:p>
          <a:endParaRPr lang="en-US"/>
        </a:p>
      </dgm:t>
    </dgm:pt>
    <dgm:pt modelId="{4404C6A9-F140-4CD2-9472-948CDC2781B9}" type="sibTrans" cxnId="{D8C7D743-31A9-4D9C-9509-399F556903B1}">
      <dgm:prSet/>
      <dgm:spPr/>
      <dgm:t>
        <a:bodyPr/>
        <a:lstStyle/>
        <a:p>
          <a:endParaRPr lang="en-US"/>
        </a:p>
      </dgm:t>
    </dgm:pt>
    <dgm:pt modelId="{1FB5C634-F866-43BD-A4C6-0AE04707F05F}">
      <dgm:prSet/>
      <dgm:spPr/>
      <dgm:t>
        <a:bodyPr/>
        <a:lstStyle/>
        <a:p>
          <a:r>
            <a:rPr lang="en-US"/>
            <a:t>AI/ML Engineering</a:t>
          </a:r>
        </a:p>
      </dgm:t>
    </dgm:pt>
    <dgm:pt modelId="{B05D31B5-5856-4620-BF61-11A4D5659A7F}" type="parTrans" cxnId="{B8139FE4-367E-42CC-9009-55BFCE00BD75}">
      <dgm:prSet/>
      <dgm:spPr/>
      <dgm:t>
        <a:bodyPr/>
        <a:lstStyle/>
        <a:p>
          <a:endParaRPr lang="en-US"/>
        </a:p>
      </dgm:t>
    </dgm:pt>
    <dgm:pt modelId="{BDAA6D3D-97CC-4275-9D15-BA98FA65C6D1}" type="sibTrans" cxnId="{B8139FE4-367E-42CC-9009-55BFCE00BD75}">
      <dgm:prSet/>
      <dgm:spPr/>
      <dgm:t>
        <a:bodyPr/>
        <a:lstStyle/>
        <a:p>
          <a:endParaRPr lang="en-US"/>
        </a:p>
      </dgm:t>
    </dgm:pt>
    <dgm:pt modelId="{86C8D8AA-A29F-4DD4-B139-D0D1B7A09F43}">
      <dgm:prSet/>
      <dgm:spPr/>
      <dgm:t>
        <a:bodyPr/>
        <a:lstStyle/>
        <a:p>
          <a:r>
            <a:rPr lang="en-US" dirty="0"/>
            <a:t>Software Development (depends)</a:t>
          </a:r>
        </a:p>
      </dgm:t>
    </dgm:pt>
    <dgm:pt modelId="{517DD83D-3A9A-49FB-BF88-EF846D82D32C}" type="parTrans" cxnId="{43C2FAEA-CA85-4CB2-880E-6C22C6DE6642}">
      <dgm:prSet/>
      <dgm:spPr/>
      <dgm:t>
        <a:bodyPr/>
        <a:lstStyle/>
        <a:p>
          <a:endParaRPr lang="en-US"/>
        </a:p>
      </dgm:t>
    </dgm:pt>
    <dgm:pt modelId="{54F6B63A-E5C5-4AB9-A431-CA0F464DC46A}" type="sibTrans" cxnId="{43C2FAEA-CA85-4CB2-880E-6C22C6DE6642}">
      <dgm:prSet/>
      <dgm:spPr/>
      <dgm:t>
        <a:bodyPr/>
        <a:lstStyle/>
        <a:p>
          <a:endParaRPr lang="en-US"/>
        </a:p>
      </dgm:t>
    </dgm:pt>
    <dgm:pt modelId="{D16229FE-4D90-41CA-87BF-397932D543A0}" type="pres">
      <dgm:prSet presAssocID="{A30FD9C4-71ED-435B-AD4F-8AC2B1AC80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4FAE92-841D-4217-83F8-19644F7F61B0}" type="pres">
      <dgm:prSet presAssocID="{FC7DD23B-6B80-4147-AD09-2FF32A0DD7E6}" presName="hierRoot1" presStyleCnt="0">
        <dgm:presLayoutVars>
          <dgm:hierBranch val="init"/>
        </dgm:presLayoutVars>
      </dgm:prSet>
      <dgm:spPr/>
    </dgm:pt>
    <dgm:pt modelId="{D049EC81-03D7-44AD-A4FB-0292B15A9E91}" type="pres">
      <dgm:prSet presAssocID="{FC7DD23B-6B80-4147-AD09-2FF32A0DD7E6}" presName="rootComposite1" presStyleCnt="0"/>
      <dgm:spPr/>
    </dgm:pt>
    <dgm:pt modelId="{2EB82626-DDDB-4A80-8405-2DDAF2F9EC90}" type="pres">
      <dgm:prSet presAssocID="{FC7DD23B-6B80-4147-AD09-2FF32A0DD7E6}" presName="rootText1" presStyleLbl="node0" presStyleIdx="0" presStyleCnt="4">
        <dgm:presLayoutVars>
          <dgm:chPref val="3"/>
        </dgm:presLayoutVars>
      </dgm:prSet>
      <dgm:spPr/>
    </dgm:pt>
    <dgm:pt modelId="{5D433D96-8E13-4D49-AF9A-E806BE375E81}" type="pres">
      <dgm:prSet presAssocID="{FC7DD23B-6B80-4147-AD09-2FF32A0DD7E6}" presName="rootConnector1" presStyleLbl="node1" presStyleIdx="0" presStyleCnt="0"/>
      <dgm:spPr/>
    </dgm:pt>
    <dgm:pt modelId="{4D158C20-5B27-445A-B405-B34FC4A05721}" type="pres">
      <dgm:prSet presAssocID="{FC7DD23B-6B80-4147-AD09-2FF32A0DD7E6}" presName="hierChild2" presStyleCnt="0"/>
      <dgm:spPr/>
    </dgm:pt>
    <dgm:pt modelId="{1454F081-5F5E-415C-8059-AF2E9C6244B3}" type="pres">
      <dgm:prSet presAssocID="{7BD009A9-8756-441D-A317-98063F96091B}" presName="Name37" presStyleLbl="parChTrans1D2" presStyleIdx="0" presStyleCnt="3"/>
      <dgm:spPr/>
    </dgm:pt>
    <dgm:pt modelId="{38DB3139-2386-49D8-AE9E-ADD5095FE3ED}" type="pres">
      <dgm:prSet presAssocID="{92487410-F642-48C2-8103-729FE37FDB03}" presName="hierRoot2" presStyleCnt="0">
        <dgm:presLayoutVars>
          <dgm:hierBranch val="init"/>
        </dgm:presLayoutVars>
      </dgm:prSet>
      <dgm:spPr/>
    </dgm:pt>
    <dgm:pt modelId="{D277350E-6A6F-49B8-87E8-9F2033B2A053}" type="pres">
      <dgm:prSet presAssocID="{92487410-F642-48C2-8103-729FE37FDB03}" presName="rootComposite" presStyleCnt="0"/>
      <dgm:spPr/>
    </dgm:pt>
    <dgm:pt modelId="{852C39B9-63B1-4ECD-9B68-30542E7A7CF8}" type="pres">
      <dgm:prSet presAssocID="{92487410-F642-48C2-8103-729FE37FDB03}" presName="rootText" presStyleLbl="node2" presStyleIdx="0" presStyleCnt="3">
        <dgm:presLayoutVars>
          <dgm:chPref val="3"/>
        </dgm:presLayoutVars>
      </dgm:prSet>
      <dgm:spPr/>
    </dgm:pt>
    <dgm:pt modelId="{692AD717-8F91-49B2-B74B-EE5097E48564}" type="pres">
      <dgm:prSet presAssocID="{92487410-F642-48C2-8103-729FE37FDB03}" presName="rootConnector" presStyleLbl="node2" presStyleIdx="0" presStyleCnt="3"/>
      <dgm:spPr/>
    </dgm:pt>
    <dgm:pt modelId="{B6B3B2DF-90D9-4EF5-9656-DEF135ED294A}" type="pres">
      <dgm:prSet presAssocID="{92487410-F642-48C2-8103-729FE37FDB03}" presName="hierChild4" presStyleCnt="0"/>
      <dgm:spPr/>
    </dgm:pt>
    <dgm:pt modelId="{3BDD431A-5BA6-405F-AA86-007E16282527}" type="pres">
      <dgm:prSet presAssocID="{92487410-F642-48C2-8103-729FE37FDB03}" presName="hierChild5" presStyleCnt="0"/>
      <dgm:spPr/>
    </dgm:pt>
    <dgm:pt modelId="{39A85C1E-ED43-42CA-A5A1-A6701FAF82E1}" type="pres">
      <dgm:prSet presAssocID="{8117498B-528F-44B4-B812-492FC2FDC837}" presName="Name37" presStyleLbl="parChTrans1D2" presStyleIdx="1" presStyleCnt="3"/>
      <dgm:spPr/>
    </dgm:pt>
    <dgm:pt modelId="{07E8DDF7-CD31-40D2-A66D-11F60B280154}" type="pres">
      <dgm:prSet presAssocID="{1BF75FBC-88A7-4526-AF63-9A6B28D06EB7}" presName="hierRoot2" presStyleCnt="0">
        <dgm:presLayoutVars>
          <dgm:hierBranch val="init"/>
        </dgm:presLayoutVars>
      </dgm:prSet>
      <dgm:spPr/>
    </dgm:pt>
    <dgm:pt modelId="{7BC40A50-836E-4FBF-BC1A-D3FDA53B47E2}" type="pres">
      <dgm:prSet presAssocID="{1BF75FBC-88A7-4526-AF63-9A6B28D06EB7}" presName="rootComposite" presStyleCnt="0"/>
      <dgm:spPr/>
    </dgm:pt>
    <dgm:pt modelId="{4D57FD7F-6F0A-4B71-ABD2-41D15E142EB8}" type="pres">
      <dgm:prSet presAssocID="{1BF75FBC-88A7-4526-AF63-9A6B28D06EB7}" presName="rootText" presStyleLbl="node2" presStyleIdx="1" presStyleCnt="3">
        <dgm:presLayoutVars>
          <dgm:chPref val="3"/>
        </dgm:presLayoutVars>
      </dgm:prSet>
      <dgm:spPr/>
    </dgm:pt>
    <dgm:pt modelId="{A9926F79-EFC8-4E9B-B610-7D6B3AC3B52F}" type="pres">
      <dgm:prSet presAssocID="{1BF75FBC-88A7-4526-AF63-9A6B28D06EB7}" presName="rootConnector" presStyleLbl="node2" presStyleIdx="1" presStyleCnt="3"/>
      <dgm:spPr/>
    </dgm:pt>
    <dgm:pt modelId="{684ACB76-0F9A-447D-890F-4212769514A0}" type="pres">
      <dgm:prSet presAssocID="{1BF75FBC-88A7-4526-AF63-9A6B28D06EB7}" presName="hierChild4" presStyleCnt="0"/>
      <dgm:spPr/>
    </dgm:pt>
    <dgm:pt modelId="{0346B8A7-F9AE-4B33-B7F7-6BEF15868980}" type="pres">
      <dgm:prSet presAssocID="{1BF75FBC-88A7-4526-AF63-9A6B28D06EB7}" presName="hierChild5" presStyleCnt="0"/>
      <dgm:spPr/>
    </dgm:pt>
    <dgm:pt modelId="{221B0215-AFB6-4A1F-A4DB-373B15F5363F}" type="pres">
      <dgm:prSet presAssocID="{44B4F1E3-2194-4679-B8AD-C1F06337DCE0}" presName="Name37" presStyleLbl="parChTrans1D2" presStyleIdx="2" presStyleCnt="3"/>
      <dgm:spPr/>
    </dgm:pt>
    <dgm:pt modelId="{17B2CA60-C336-4A5E-BF2C-53EFDD056E50}" type="pres">
      <dgm:prSet presAssocID="{43D7CF74-5602-4CF8-B481-53DAAE359A65}" presName="hierRoot2" presStyleCnt="0">
        <dgm:presLayoutVars>
          <dgm:hierBranch val="init"/>
        </dgm:presLayoutVars>
      </dgm:prSet>
      <dgm:spPr/>
    </dgm:pt>
    <dgm:pt modelId="{EAC95131-4F87-4B8B-BE31-261314DCF4CF}" type="pres">
      <dgm:prSet presAssocID="{43D7CF74-5602-4CF8-B481-53DAAE359A65}" presName="rootComposite" presStyleCnt="0"/>
      <dgm:spPr/>
    </dgm:pt>
    <dgm:pt modelId="{9616B1A5-7E50-4698-B1D6-D87324756724}" type="pres">
      <dgm:prSet presAssocID="{43D7CF74-5602-4CF8-B481-53DAAE359A65}" presName="rootText" presStyleLbl="node2" presStyleIdx="2" presStyleCnt="3">
        <dgm:presLayoutVars>
          <dgm:chPref val="3"/>
        </dgm:presLayoutVars>
      </dgm:prSet>
      <dgm:spPr/>
    </dgm:pt>
    <dgm:pt modelId="{E6DD1F95-E8DA-4F03-ABDF-31AB8A836F10}" type="pres">
      <dgm:prSet presAssocID="{43D7CF74-5602-4CF8-B481-53DAAE359A65}" presName="rootConnector" presStyleLbl="node2" presStyleIdx="2" presStyleCnt="3"/>
      <dgm:spPr/>
    </dgm:pt>
    <dgm:pt modelId="{29D69A92-77E8-4F0B-9992-FC283A2D48B8}" type="pres">
      <dgm:prSet presAssocID="{43D7CF74-5602-4CF8-B481-53DAAE359A65}" presName="hierChild4" presStyleCnt="0"/>
      <dgm:spPr/>
    </dgm:pt>
    <dgm:pt modelId="{29A2601D-AC21-4870-B926-6A15328473FB}" type="pres">
      <dgm:prSet presAssocID="{43D7CF74-5602-4CF8-B481-53DAAE359A65}" presName="hierChild5" presStyleCnt="0"/>
      <dgm:spPr/>
    </dgm:pt>
    <dgm:pt modelId="{1AB189CD-F4B5-4997-A6C8-59EC074821C2}" type="pres">
      <dgm:prSet presAssocID="{FC7DD23B-6B80-4147-AD09-2FF32A0DD7E6}" presName="hierChild3" presStyleCnt="0"/>
      <dgm:spPr/>
    </dgm:pt>
    <dgm:pt modelId="{4481E59B-9992-4949-B0B5-2B26E37DD973}" type="pres">
      <dgm:prSet presAssocID="{95542C29-6468-470F-8F04-5CD18D0F22FF}" presName="hierRoot1" presStyleCnt="0">
        <dgm:presLayoutVars>
          <dgm:hierBranch val="init"/>
        </dgm:presLayoutVars>
      </dgm:prSet>
      <dgm:spPr/>
    </dgm:pt>
    <dgm:pt modelId="{E39A27B4-6497-4CCF-B7BB-2EC6C82F4FA8}" type="pres">
      <dgm:prSet presAssocID="{95542C29-6468-470F-8F04-5CD18D0F22FF}" presName="rootComposite1" presStyleCnt="0"/>
      <dgm:spPr/>
    </dgm:pt>
    <dgm:pt modelId="{51854474-0DD5-425E-8305-06BDC06A229B}" type="pres">
      <dgm:prSet presAssocID="{95542C29-6468-470F-8F04-5CD18D0F22FF}" presName="rootText1" presStyleLbl="node0" presStyleIdx="1" presStyleCnt="4">
        <dgm:presLayoutVars>
          <dgm:chPref val="3"/>
        </dgm:presLayoutVars>
      </dgm:prSet>
      <dgm:spPr/>
    </dgm:pt>
    <dgm:pt modelId="{F23B8829-4435-4B20-8DA4-00F33FC74983}" type="pres">
      <dgm:prSet presAssocID="{95542C29-6468-470F-8F04-5CD18D0F22FF}" presName="rootConnector1" presStyleLbl="node1" presStyleIdx="0" presStyleCnt="0"/>
      <dgm:spPr/>
    </dgm:pt>
    <dgm:pt modelId="{171D756A-9EEE-4D65-B6B2-FA2F43420456}" type="pres">
      <dgm:prSet presAssocID="{95542C29-6468-470F-8F04-5CD18D0F22FF}" presName="hierChild2" presStyleCnt="0"/>
      <dgm:spPr/>
    </dgm:pt>
    <dgm:pt modelId="{7DA34AEF-D4E8-4BD9-B348-BB7F5D829D56}" type="pres">
      <dgm:prSet presAssocID="{95542C29-6468-470F-8F04-5CD18D0F22FF}" presName="hierChild3" presStyleCnt="0"/>
      <dgm:spPr/>
    </dgm:pt>
    <dgm:pt modelId="{2E93EDAC-FE80-402D-921D-F22442DD239B}" type="pres">
      <dgm:prSet presAssocID="{1FB5C634-F866-43BD-A4C6-0AE04707F05F}" presName="hierRoot1" presStyleCnt="0">
        <dgm:presLayoutVars>
          <dgm:hierBranch val="init"/>
        </dgm:presLayoutVars>
      </dgm:prSet>
      <dgm:spPr/>
    </dgm:pt>
    <dgm:pt modelId="{88394192-B2E2-49CE-BDF4-9E124B8EDEC1}" type="pres">
      <dgm:prSet presAssocID="{1FB5C634-F866-43BD-A4C6-0AE04707F05F}" presName="rootComposite1" presStyleCnt="0"/>
      <dgm:spPr/>
    </dgm:pt>
    <dgm:pt modelId="{665F7BBB-4347-44C6-8DB4-5471C0A50A2D}" type="pres">
      <dgm:prSet presAssocID="{1FB5C634-F866-43BD-A4C6-0AE04707F05F}" presName="rootText1" presStyleLbl="node0" presStyleIdx="2" presStyleCnt="4">
        <dgm:presLayoutVars>
          <dgm:chPref val="3"/>
        </dgm:presLayoutVars>
      </dgm:prSet>
      <dgm:spPr/>
    </dgm:pt>
    <dgm:pt modelId="{A9A55189-3868-4EB3-BF23-5D34B42439FA}" type="pres">
      <dgm:prSet presAssocID="{1FB5C634-F866-43BD-A4C6-0AE04707F05F}" presName="rootConnector1" presStyleLbl="node1" presStyleIdx="0" presStyleCnt="0"/>
      <dgm:spPr/>
    </dgm:pt>
    <dgm:pt modelId="{93CDAC15-BDD3-4C62-91F9-81ABCBE33797}" type="pres">
      <dgm:prSet presAssocID="{1FB5C634-F866-43BD-A4C6-0AE04707F05F}" presName="hierChild2" presStyleCnt="0"/>
      <dgm:spPr/>
    </dgm:pt>
    <dgm:pt modelId="{FA7F68AE-68C1-4C13-AA90-48B5687D39D6}" type="pres">
      <dgm:prSet presAssocID="{1FB5C634-F866-43BD-A4C6-0AE04707F05F}" presName="hierChild3" presStyleCnt="0"/>
      <dgm:spPr/>
    </dgm:pt>
    <dgm:pt modelId="{C8C4A28C-1CD6-46BF-8CCF-28A6280FC304}" type="pres">
      <dgm:prSet presAssocID="{86C8D8AA-A29F-4DD4-B139-D0D1B7A09F43}" presName="hierRoot1" presStyleCnt="0">
        <dgm:presLayoutVars>
          <dgm:hierBranch val="init"/>
        </dgm:presLayoutVars>
      </dgm:prSet>
      <dgm:spPr/>
    </dgm:pt>
    <dgm:pt modelId="{AD5B683F-D9A4-4788-B3D9-AB32AD0A9BE3}" type="pres">
      <dgm:prSet presAssocID="{86C8D8AA-A29F-4DD4-B139-D0D1B7A09F43}" presName="rootComposite1" presStyleCnt="0"/>
      <dgm:spPr/>
    </dgm:pt>
    <dgm:pt modelId="{40FC296A-B337-4DD8-B784-21F7160E7FC5}" type="pres">
      <dgm:prSet presAssocID="{86C8D8AA-A29F-4DD4-B139-D0D1B7A09F43}" presName="rootText1" presStyleLbl="node0" presStyleIdx="3" presStyleCnt="4">
        <dgm:presLayoutVars>
          <dgm:chPref val="3"/>
        </dgm:presLayoutVars>
      </dgm:prSet>
      <dgm:spPr/>
    </dgm:pt>
    <dgm:pt modelId="{C2BDF667-88A4-4592-9076-E3ACD90F94CC}" type="pres">
      <dgm:prSet presAssocID="{86C8D8AA-A29F-4DD4-B139-D0D1B7A09F43}" presName="rootConnector1" presStyleLbl="node1" presStyleIdx="0" presStyleCnt="0"/>
      <dgm:spPr/>
    </dgm:pt>
    <dgm:pt modelId="{C7924BFE-A2CB-4928-8D20-6636965B8743}" type="pres">
      <dgm:prSet presAssocID="{86C8D8AA-A29F-4DD4-B139-D0D1B7A09F43}" presName="hierChild2" presStyleCnt="0"/>
      <dgm:spPr/>
    </dgm:pt>
    <dgm:pt modelId="{7B10EB24-0D1B-4512-9502-F714FE06B5EA}" type="pres">
      <dgm:prSet presAssocID="{86C8D8AA-A29F-4DD4-B139-D0D1B7A09F43}" presName="hierChild3" presStyleCnt="0"/>
      <dgm:spPr/>
    </dgm:pt>
  </dgm:ptLst>
  <dgm:cxnLst>
    <dgm:cxn modelId="{E6E21D01-F28F-4CB4-8BC9-8101DD483A7F}" srcId="{FC7DD23B-6B80-4147-AD09-2FF32A0DD7E6}" destId="{92487410-F642-48C2-8103-729FE37FDB03}" srcOrd="0" destOrd="0" parTransId="{7BD009A9-8756-441D-A317-98063F96091B}" sibTransId="{DA50E191-42FB-4E2C-A2C8-0DB6A7BA3117}"/>
    <dgm:cxn modelId="{6AFC200D-DC49-4E6E-9BCC-053388BC58E1}" type="presOf" srcId="{8117498B-528F-44B4-B812-492FC2FDC837}" destId="{39A85C1E-ED43-42CA-A5A1-A6701FAF82E1}" srcOrd="0" destOrd="0" presId="urn:microsoft.com/office/officeart/2005/8/layout/orgChart1"/>
    <dgm:cxn modelId="{7A663216-7E84-49E2-A2D5-DB581B0F5D8F}" type="presOf" srcId="{43D7CF74-5602-4CF8-B481-53DAAE359A65}" destId="{E6DD1F95-E8DA-4F03-ABDF-31AB8A836F10}" srcOrd="1" destOrd="0" presId="urn:microsoft.com/office/officeart/2005/8/layout/orgChart1"/>
    <dgm:cxn modelId="{FE22A01D-BFF3-40D5-B664-8BCAC54A6508}" srcId="{FC7DD23B-6B80-4147-AD09-2FF32A0DD7E6}" destId="{1BF75FBC-88A7-4526-AF63-9A6B28D06EB7}" srcOrd="1" destOrd="0" parTransId="{8117498B-528F-44B4-B812-492FC2FDC837}" sibTransId="{CE78DB85-A98F-4E41-BBC0-58C9285600A0}"/>
    <dgm:cxn modelId="{E1CE6921-0215-4334-B5B5-94C7BFE065A1}" type="presOf" srcId="{FC7DD23B-6B80-4147-AD09-2FF32A0DD7E6}" destId="{5D433D96-8E13-4D49-AF9A-E806BE375E81}" srcOrd="1" destOrd="0" presId="urn:microsoft.com/office/officeart/2005/8/layout/orgChart1"/>
    <dgm:cxn modelId="{8A809236-C229-45F7-B50F-0C8AD90CCE37}" type="presOf" srcId="{95542C29-6468-470F-8F04-5CD18D0F22FF}" destId="{51854474-0DD5-425E-8305-06BDC06A229B}" srcOrd="0" destOrd="0" presId="urn:microsoft.com/office/officeart/2005/8/layout/orgChart1"/>
    <dgm:cxn modelId="{4B53C037-2885-4436-843C-63284AF86704}" type="presOf" srcId="{95542C29-6468-470F-8F04-5CD18D0F22FF}" destId="{F23B8829-4435-4B20-8DA4-00F33FC74983}" srcOrd="1" destOrd="0" presId="urn:microsoft.com/office/officeart/2005/8/layout/orgChart1"/>
    <dgm:cxn modelId="{1F0E2D3F-B26E-46F7-8C3F-BA9BEE1D905D}" type="presOf" srcId="{92487410-F642-48C2-8103-729FE37FDB03}" destId="{692AD717-8F91-49B2-B74B-EE5097E48564}" srcOrd="1" destOrd="0" presId="urn:microsoft.com/office/officeart/2005/8/layout/orgChart1"/>
    <dgm:cxn modelId="{16A5B161-394A-49B1-B39A-B2D8DE8AFED6}" type="presOf" srcId="{1FB5C634-F866-43BD-A4C6-0AE04707F05F}" destId="{A9A55189-3868-4EB3-BF23-5D34B42439FA}" srcOrd="1" destOrd="0" presId="urn:microsoft.com/office/officeart/2005/8/layout/orgChart1"/>
    <dgm:cxn modelId="{D8C7D743-31A9-4D9C-9509-399F556903B1}" srcId="{A30FD9C4-71ED-435B-AD4F-8AC2B1AC8095}" destId="{95542C29-6468-470F-8F04-5CD18D0F22FF}" srcOrd="1" destOrd="0" parTransId="{48037CEC-E9DE-452C-8240-2F3404F63F26}" sibTransId="{4404C6A9-F140-4CD2-9472-948CDC2781B9}"/>
    <dgm:cxn modelId="{CD8C0D66-0DFA-4725-8E06-B6923833DA67}" type="presOf" srcId="{1FB5C634-F866-43BD-A4C6-0AE04707F05F}" destId="{665F7BBB-4347-44C6-8DB4-5471C0A50A2D}" srcOrd="0" destOrd="0" presId="urn:microsoft.com/office/officeart/2005/8/layout/orgChart1"/>
    <dgm:cxn modelId="{4354AF71-09BF-4F91-AD0B-CFA24FD648EE}" type="presOf" srcId="{A30FD9C4-71ED-435B-AD4F-8AC2B1AC8095}" destId="{D16229FE-4D90-41CA-87BF-397932D543A0}" srcOrd="0" destOrd="0" presId="urn:microsoft.com/office/officeart/2005/8/layout/orgChart1"/>
    <dgm:cxn modelId="{B913C973-144F-4B2B-9DA3-4811ED55E379}" type="presOf" srcId="{92487410-F642-48C2-8103-729FE37FDB03}" destId="{852C39B9-63B1-4ECD-9B68-30542E7A7CF8}" srcOrd="0" destOrd="0" presId="urn:microsoft.com/office/officeart/2005/8/layout/orgChart1"/>
    <dgm:cxn modelId="{7A914194-452B-4C02-B78C-9ECCC6FFD9D0}" type="presOf" srcId="{7BD009A9-8756-441D-A317-98063F96091B}" destId="{1454F081-5F5E-415C-8059-AF2E9C6244B3}" srcOrd="0" destOrd="0" presId="urn:microsoft.com/office/officeart/2005/8/layout/orgChart1"/>
    <dgm:cxn modelId="{8B995498-F55A-436C-9C3B-23759D5C3441}" type="presOf" srcId="{1BF75FBC-88A7-4526-AF63-9A6B28D06EB7}" destId="{4D57FD7F-6F0A-4B71-ABD2-41D15E142EB8}" srcOrd="0" destOrd="0" presId="urn:microsoft.com/office/officeart/2005/8/layout/orgChart1"/>
    <dgm:cxn modelId="{59D89E9D-A0CD-47BF-B3AC-078FC4E354A5}" type="presOf" srcId="{44B4F1E3-2194-4679-B8AD-C1F06337DCE0}" destId="{221B0215-AFB6-4A1F-A4DB-373B15F5363F}" srcOrd="0" destOrd="0" presId="urn:microsoft.com/office/officeart/2005/8/layout/orgChart1"/>
    <dgm:cxn modelId="{A90EB1A4-59D3-4798-AE4F-A4D87A2A8688}" type="presOf" srcId="{FC7DD23B-6B80-4147-AD09-2FF32A0DD7E6}" destId="{2EB82626-DDDB-4A80-8405-2DDAF2F9EC90}" srcOrd="0" destOrd="0" presId="urn:microsoft.com/office/officeart/2005/8/layout/orgChart1"/>
    <dgm:cxn modelId="{BA7D95AD-B39E-4A2B-84E0-296730E28CED}" type="presOf" srcId="{86C8D8AA-A29F-4DD4-B139-D0D1B7A09F43}" destId="{C2BDF667-88A4-4592-9076-E3ACD90F94CC}" srcOrd="1" destOrd="0" presId="urn:microsoft.com/office/officeart/2005/8/layout/orgChart1"/>
    <dgm:cxn modelId="{0728CFBF-2D72-4F27-946C-3B01B5692750}" srcId="{FC7DD23B-6B80-4147-AD09-2FF32A0DD7E6}" destId="{43D7CF74-5602-4CF8-B481-53DAAE359A65}" srcOrd="2" destOrd="0" parTransId="{44B4F1E3-2194-4679-B8AD-C1F06337DCE0}" sibTransId="{8BF97ED6-1903-4401-B186-03B55AD8D825}"/>
    <dgm:cxn modelId="{4960D6C3-658F-4572-9915-1821C2434A49}" srcId="{A30FD9C4-71ED-435B-AD4F-8AC2B1AC8095}" destId="{FC7DD23B-6B80-4147-AD09-2FF32A0DD7E6}" srcOrd="0" destOrd="0" parTransId="{44119742-91BE-4EA0-8AFA-14E3C9A850D6}" sibTransId="{66462C80-5B65-4D1F-93C8-57E7FC86FD2B}"/>
    <dgm:cxn modelId="{589D25CE-6208-4721-9BDF-603CC7785A3A}" type="presOf" srcId="{86C8D8AA-A29F-4DD4-B139-D0D1B7A09F43}" destId="{40FC296A-B337-4DD8-B784-21F7160E7FC5}" srcOrd="0" destOrd="0" presId="urn:microsoft.com/office/officeart/2005/8/layout/orgChart1"/>
    <dgm:cxn modelId="{643F8DD9-1421-496C-8486-07E0E298DAA4}" type="presOf" srcId="{43D7CF74-5602-4CF8-B481-53DAAE359A65}" destId="{9616B1A5-7E50-4698-B1D6-D87324756724}" srcOrd="0" destOrd="0" presId="urn:microsoft.com/office/officeart/2005/8/layout/orgChart1"/>
    <dgm:cxn modelId="{D1E41CDF-96A0-4336-907B-28BD4AD7C98B}" type="presOf" srcId="{1BF75FBC-88A7-4526-AF63-9A6B28D06EB7}" destId="{A9926F79-EFC8-4E9B-B610-7D6B3AC3B52F}" srcOrd="1" destOrd="0" presId="urn:microsoft.com/office/officeart/2005/8/layout/orgChart1"/>
    <dgm:cxn modelId="{B8139FE4-367E-42CC-9009-55BFCE00BD75}" srcId="{A30FD9C4-71ED-435B-AD4F-8AC2B1AC8095}" destId="{1FB5C634-F866-43BD-A4C6-0AE04707F05F}" srcOrd="2" destOrd="0" parTransId="{B05D31B5-5856-4620-BF61-11A4D5659A7F}" sibTransId="{BDAA6D3D-97CC-4275-9D15-BA98FA65C6D1}"/>
    <dgm:cxn modelId="{43C2FAEA-CA85-4CB2-880E-6C22C6DE6642}" srcId="{A30FD9C4-71ED-435B-AD4F-8AC2B1AC8095}" destId="{86C8D8AA-A29F-4DD4-B139-D0D1B7A09F43}" srcOrd="3" destOrd="0" parTransId="{517DD83D-3A9A-49FB-BF88-EF846D82D32C}" sibTransId="{54F6B63A-E5C5-4AB9-A431-CA0F464DC46A}"/>
    <dgm:cxn modelId="{207CDC32-8DBB-4E7B-9F41-CA71BFD59B5D}" type="presParOf" srcId="{D16229FE-4D90-41CA-87BF-397932D543A0}" destId="{464FAE92-841D-4217-83F8-19644F7F61B0}" srcOrd="0" destOrd="0" presId="urn:microsoft.com/office/officeart/2005/8/layout/orgChart1"/>
    <dgm:cxn modelId="{250E79C9-DADE-439C-992B-46423611DF83}" type="presParOf" srcId="{464FAE92-841D-4217-83F8-19644F7F61B0}" destId="{D049EC81-03D7-44AD-A4FB-0292B15A9E91}" srcOrd="0" destOrd="0" presId="urn:microsoft.com/office/officeart/2005/8/layout/orgChart1"/>
    <dgm:cxn modelId="{F77AE505-DECB-4AE8-AE4C-8C9C1A7A5EBA}" type="presParOf" srcId="{D049EC81-03D7-44AD-A4FB-0292B15A9E91}" destId="{2EB82626-DDDB-4A80-8405-2DDAF2F9EC90}" srcOrd="0" destOrd="0" presId="urn:microsoft.com/office/officeart/2005/8/layout/orgChart1"/>
    <dgm:cxn modelId="{8C0855D7-0B18-45E6-8257-6ABFDA959C26}" type="presParOf" srcId="{D049EC81-03D7-44AD-A4FB-0292B15A9E91}" destId="{5D433D96-8E13-4D49-AF9A-E806BE375E81}" srcOrd="1" destOrd="0" presId="urn:microsoft.com/office/officeart/2005/8/layout/orgChart1"/>
    <dgm:cxn modelId="{4E9C47F4-99A9-4B94-B904-80201E07ACFC}" type="presParOf" srcId="{464FAE92-841D-4217-83F8-19644F7F61B0}" destId="{4D158C20-5B27-445A-B405-B34FC4A05721}" srcOrd="1" destOrd="0" presId="urn:microsoft.com/office/officeart/2005/8/layout/orgChart1"/>
    <dgm:cxn modelId="{1D68C00F-FE1F-4982-95A8-A7744C59C5EE}" type="presParOf" srcId="{4D158C20-5B27-445A-B405-B34FC4A05721}" destId="{1454F081-5F5E-415C-8059-AF2E9C6244B3}" srcOrd="0" destOrd="0" presId="urn:microsoft.com/office/officeart/2005/8/layout/orgChart1"/>
    <dgm:cxn modelId="{75962015-F885-45F5-AA44-D33095C471FE}" type="presParOf" srcId="{4D158C20-5B27-445A-B405-B34FC4A05721}" destId="{38DB3139-2386-49D8-AE9E-ADD5095FE3ED}" srcOrd="1" destOrd="0" presId="urn:microsoft.com/office/officeart/2005/8/layout/orgChart1"/>
    <dgm:cxn modelId="{64678CB6-D585-417A-A2C5-7488CAC6D8BC}" type="presParOf" srcId="{38DB3139-2386-49D8-AE9E-ADD5095FE3ED}" destId="{D277350E-6A6F-49B8-87E8-9F2033B2A053}" srcOrd="0" destOrd="0" presId="urn:microsoft.com/office/officeart/2005/8/layout/orgChart1"/>
    <dgm:cxn modelId="{CEC4BA08-BCFC-4970-853B-A1A93980CDAF}" type="presParOf" srcId="{D277350E-6A6F-49B8-87E8-9F2033B2A053}" destId="{852C39B9-63B1-4ECD-9B68-30542E7A7CF8}" srcOrd="0" destOrd="0" presId="urn:microsoft.com/office/officeart/2005/8/layout/orgChart1"/>
    <dgm:cxn modelId="{C72D23F1-DC04-4A9D-BDB9-F2A08A899FF3}" type="presParOf" srcId="{D277350E-6A6F-49B8-87E8-9F2033B2A053}" destId="{692AD717-8F91-49B2-B74B-EE5097E48564}" srcOrd="1" destOrd="0" presId="urn:microsoft.com/office/officeart/2005/8/layout/orgChart1"/>
    <dgm:cxn modelId="{AE599446-D31D-416C-AE68-386BE886E0F3}" type="presParOf" srcId="{38DB3139-2386-49D8-AE9E-ADD5095FE3ED}" destId="{B6B3B2DF-90D9-4EF5-9656-DEF135ED294A}" srcOrd="1" destOrd="0" presId="urn:microsoft.com/office/officeart/2005/8/layout/orgChart1"/>
    <dgm:cxn modelId="{1C3AFF37-4AA8-4300-BABF-23DB886151F2}" type="presParOf" srcId="{38DB3139-2386-49D8-AE9E-ADD5095FE3ED}" destId="{3BDD431A-5BA6-405F-AA86-007E16282527}" srcOrd="2" destOrd="0" presId="urn:microsoft.com/office/officeart/2005/8/layout/orgChart1"/>
    <dgm:cxn modelId="{71E96B58-F013-45F2-90D0-DC4B3FC2307E}" type="presParOf" srcId="{4D158C20-5B27-445A-B405-B34FC4A05721}" destId="{39A85C1E-ED43-42CA-A5A1-A6701FAF82E1}" srcOrd="2" destOrd="0" presId="urn:microsoft.com/office/officeart/2005/8/layout/orgChart1"/>
    <dgm:cxn modelId="{228F1386-32B8-4064-B8C0-7404587FC266}" type="presParOf" srcId="{4D158C20-5B27-445A-B405-B34FC4A05721}" destId="{07E8DDF7-CD31-40D2-A66D-11F60B280154}" srcOrd="3" destOrd="0" presId="urn:microsoft.com/office/officeart/2005/8/layout/orgChart1"/>
    <dgm:cxn modelId="{7A6DBA4B-3D34-410F-ADEA-81B71DC0BA08}" type="presParOf" srcId="{07E8DDF7-CD31-40D2-A66D-11F60B280154}" destId="{7BC40A50-836E-4FBF-BC1A-D3FDA53B47E2}" srcOrd="0" destOrd="0" presId="urn:microsoft.com/office/officeart/2005/8/layout/orgChart1"/>
    <dgm:cxn modelId="{241907C9-B654-447C-A1D8-22A884829CA4}" type="presParOf" srcId="{7BC40A50-836E-4FBF-BC1A-D3FDA53B47E2}" destId="{4D57FD7F-6F0A-4B71-ABD2-41D15E142EB8}" srcOrd="0" destOrd="0" presId="urn:microsoft.com/office/officeart/2005/8/layout/orgChart1"/>
    <dgm:cxn modelId="{B1A8BA02-9DD1-445D-BD2D-E61D5165F7D1}" type="presParOf" srcId="{7BC40A50-836E-4FBF-BC1A-D3FDA53B47E2}" destId="{A9926F79-EFC8-4E9B-B610-7D6B3AC3B52F}" srcOrd="1" destOrd="0" presId="urn:microsoft.com/office/officeart/2005/8/layout/orgChart1"/>
    <dgm:cxn modelId="{2E9FABEE-7DA0-4AE4-9AB4-91DF0F7A5B19}" type="presParOf" srcId="{07E8DDF7-CD31-40D2-A66D-11F60B280154}" destId="{684ACB76-0F9A-447D-890F-4212769514A0}" srcOrd="1" destOrd="0" presId="urn:microsoft.com/office/officeart/2005/8/layout/orgChart1"/>
    <dgm:cxn modelId="{2BA419FB-A967-4E06-856F-6A0A8CA53AD0}" type="presParOf" srcId="{07E8DDF7-CD31-40D2-A66D-11F60B280154}" destId="{0346B8A7-F9AE-4B33-B7F7-6BEF15868980}" srcOrd="2" destOrd="0" presId="urn:microsoft.com/office/officeart/2005/8/layout/orgChart1"/>
    <dgm:cxn modelId="{D8F8B85E-7B57-4FCA-B47E-1252E7DA97B3}" type="presParOf" srcId="{4D158C20-5B27-445A-B405-B34FC4A05721}" destId="{221B0215-AFB6-4A1F-A4DB-373B15F5363F}" srcOrd="4" destOrd="0" presId="urn:microsoft.com/office/officeart/2005/8/layout/orgChart1"/>
    <dgm:cxn modelId="{A2A39133-B21C-416B-BEF7-CA8ED2FCD38A}" type="presParOf" srcId="{4D158C20-5B27-445A-B405-B34FC4A05721}" destId="{17B2CA60-C336-4A5E-BF2C-53EFDD056E50}" srcOrd="5" destOrd="0" presId="urn:microsoft.com/office/officeart/2005/8/layout/orgChart1"/>
    <dgm:cxn modelId="{53B1E841-60F7-4851-BC13-ECF990E2B9DE}" type="presParOf" srcId="{17B2CA60-C336-4A5E-BF2C-53EFDD056E50}" destId="{EAC95131-4F87-4B8B-BE31-261314DCF4CF}" srcOrd="0" destOrd="0" presId="urn:microsoft.com/office/officeart/2005/8/layout/orgChart1"/>
    <dgm:cxn modelId="{78EB6A11-52A8-4EA6-A4D3-ADF705979DBD}" type="presParOf" srcId="{EAC95131-4F87-4B8B-BE31-261314DCF4CF}" destId="{9616B1A5-7E50-4698-B1D6-D87324756724}" srcOrd="0" destOrd="0" presId="urn:microsoft.com/office/officeart/2005/8/layout/orgChart1"/>
    <dgm:cxn modelId="{40F7594E-D59A-497B-86D3-A71E61B7198F}" type="presParOf" srcId="{EAC95131-4F87-4B8B-BE31-261314DCF4CF}" destId="{E6DD1F95-E8DA-4F03-ABDF-31AB8A836F10}" srcOrd="1" destOrd="0" presId="urn:microsoft.com/office/officeart/2005/8/layout/orgChart1"/>
    <dgm:cxn modelId="{6CBF59CC-DC4A-4C64-8A6A-2D2832E46E78}" type="presParOf" srcId="{17B2CA60-C336-4A5E-BF2C-53EFDD056E50}" destId="{29D69A92-77E8-4F0B-9992-FC283A2D48B8}" srcOrd="1" destOrd="0" presId="urn:microsoft.com/office/officeart/2005/8/layout/orgChart1"/>
    <dgm:cxn modelId="{41312C93-CD58-46F4-AE97-C03879D45A20}" type="presParOf" srcId="{17B2CA60-C336-4A5E-BF2C-53EFDD056E50}" destId="{29A2601D-AC21-4870-B926-6A15328473FB}" srcOrd="2" destOrd="0" presId="urn:microsoft.com/office/officeart/2005/8/layout/orgChart1"/>
    <dgm:cxn modelId="{3CF75337-DFDA-4355-ADEC-BA65F4832710}" type="presParOf" srcId="{464FAE92-841D-4217-83F8-19644F7F61B0}" destId="{1AB189CD-F4B5-4997-A6C8-59EC074821C2}" srcOrd="2" destOrd="0" presId="urn:microsoft.com/office/officeart/2005/8/layout/orgChart1"/>
    <dgm:cxn modelId="{C7FDB63A-D908-4282-81F5-A77B1FE41369}" type="presParOf" srcId="{D16229FE-4D90-41CA-87BF-397932D543A0}" destId="{4481E59B-9992-4949-B0B5-2B26E37DD973}" srcOrd="1" destOrd="0" presId="urn:microsoft.com/office/officeart/2005/8/layout/orgChart1"/>
    <dgm:cxn modelId="{326DA91F-5634-4FD2-9414-2EA583A58385}" type="presParOf" srcId="{4481E59B-9992-4949-B0B5-2B26E37DD973}" destId="{E39A27B4-6497-4CCF-B7BB-2EC6C82F4FA8}" srcOrd="0" destOrd="0" presId="urn:microsoft.com/office/officeart/2005/8/layout/orgChart1"/>
    <dgm:cxn modelId="{29162A21-BA5E-44A7-8D75-2DE374DE717C}" type="presParOf" srcId="{E39A27B4-6497-4CCF-B7BB-2EC6C82F4FA8}" destId="{51854474-0DD5-425E-8305-06BDC06A229B}" srcOrd="0" destOrd="0" presId="urn:microsoft.com/office/officeart/2005/8/layout/orgChart1"/>
    <dgm:cxn modelId="{E5AAEBE5-C5AA-4E32-BF80-97CA7ACBF3A2}" type="presParOf" srcId="{E39A27B4-6497-4CCF-B7BB-2EC6C82F4FA8}" destId="{F23B8829-4435-4B20-8DA4-00F33FC74983}" srcOrd="1" destOrd="0" presId="urn:microsoft.com/office/officeart/2005/8/layout/orgChart1"/>
    <dgm:cxn modelId="{81DD4D10-F8D2-4996-911C-5C3C6E5D6404}" type="presParOf" srcId="{4481E59B-9992-4949-B0B5-2B26E37DD973}" destId="{171D756A-9EEE-4D65-B6B2-FA2F43420456}" srcOrd="1" destOrd="0" presId="urn:microsoft.com/office/officeart/2005/8/layout/orgChart1"/>
    <dgm:cxn modelId="{9E895C50-643D-4586-B5C6-257B328B5490}" type="presParOf" srcId="{4481E59B-9992-4949-B0B5-2B26E37DD973}" destId="{7DA34AEF-D4E8-4BD9-B348-BB7F5D829D56}" srcOrd="2" destOrd="0" presId="urn:microsoft.com/office/officeart/2005/8/layout/orgChart1"/>
    <dgm:cxn modelId="{FAE1B6B7-6CBC-4467-8002-4BBC120ED6BF}" type="presParOf" srcId="{D16229FE-4D90-41CA-87BF-397932D543A0}" destId="{2E93EDAC-FE80-402D-921D-F22442DD239B}" srcOrd="2" destOrd="0" presId="urn:microsoft.com/office/officeart/2005/8/layout/orgChart1"/>
    <dgm:cxn modelId="{C2F43F08-0617-475D-84B4-1CF32A9B25F6}" type="presParOf" srcId="{2E93EDAC-FE80-402D-921D-F22442DD239B}" destId="{88394192-B2E2-49CE-BDF4-9E124B8EDEC1}" srcOrd="0" destOrd="0" presId="urn:microsoft.com/office/officeart/2005/8/layout/orgChart1"/>
    <dgm:cxn modelId="{AFFBDC87-98EA-4662-B213-3070C8171A8B}" type="presParOf" srcId="{88394192-B2E2-49CE-BDF4-9E124B8EDEC1}" destId="{665F7BBB-4347-44C6-8DB4-5471C0A50A2D}" srcOrd="0" destOrd="0" presId="urn:microsoft.com/office/officeart/2005/8/layout/orgChart1"/>
    <dgm:cxn modelId="{45444F4B-E1F7-4E42-8F2B-3A42AC0A5510}" type="presParOf" srcId="{88394192-B2E2-49CE-BDF4-9E124B8EDEC1}" destId="{A9A55189-3868-4EB3-BF23-5D34B42439FA}" srcOrd="1" destOrd="0" presId="urn:microsoft.com/office/officeart/2005/8/layout/orgChart1"/>
    <dgm:cxn modelId="{C14D0203-9B8A-4317-AEBF-DFC9628D0A20}" type="presParOf" srcId="{2E93EDAC-FE80-402D-921D-F22442DD239B}" destId="{93CDAC15-BDD3-4C62-91F9-81ABCBE33797}" srcOrd="1" destOrd="0" presId="urn:microsoft.com/office/officeart/2005/8/layout/orgChart1"/>
    <dgm:cxn modelId="{0CEE1EFC-E354-40D6-BFA0-A35F577BD720}" type="presParOf" srcId="{2E93EDAC-FE80-402D-921D-F22442DD239B}" destId="{FA7F68AE-68C1-4C13-AA90-48B5687D39D6}" srcOrd="2" destOrd="0" presId="urn:microsoft.com/office/officeart/2005/8/layout/orgChart1"/>
    <dgm:cxn modelId="{A3024C1C-1561-44BF-90D9-989AFAE939FA}" type="presParOf" srcId="{D16229FE-4D90-41CA-87BF-397932D543A0}" destId="{C8C4A28C-1CD6-46BF-8CCF-28A6280FC304}" srcOrd="3" destOrd="0" presId="urn:microsoft.com/office/officeart/2005/8/layout/orgChart1"/>
    <dgm:cxn modelId="{8E47918E-A65D-45A8-8A6C-247ADD7EB911}" type="presParOf" srcId="{C8C4A28C-1CD6-46BF-8CCF-28A6280FC304}" destId="{AD5B683F-D9A4-4788-B3D9-AB32AD0A9BE3}" srcOrd="0" destOrd="0" presId="urn:microsoft.com/office/officeart/2005/8/layout/orgChart1"/>
    <dgm:cxn modelId="{D32397E9-E498-42A4-8A36-B4E3411EE021}" type="presParOf" srcId="{AD5B683F-D9A4-4788-B3D9-AB32AD0A9BE3}" destId="{40FC296A-B337-4DD8-B784-21F7160E7FC5}" srcOrd="0" destOrd="0" presId="urn:microsoft.com/office/officeart/2005/8/layout/orgChart1"/>
    <dgm:cxn modelId="{7BD4B865-235E-4A0D-A1B3-5B382F08556E}" type="presParOf" srcId="{AD5B683F-D9A4-4788-B3D9-AB32AD0A9BE3}" destId="{C2BDF667-88A4-4592-9076-E3ACD90F94CC}" srcOrd="1" destOrd="0" presId="urn:microsoft.com/office/officeart/2005/8/layout/orgChart1"/>
    <dgm:cxn modelId="{E343D1DC-2A5E-4611-B9D5-F466AD60AF23}" type="presParOf" srcId="{C8C4A28C-1CD6-46BF-8CCF-28A6280FC304}" destId="{C7924BFE-A2CB-4928-8D20-6636965B8743}" srcOrd="1" destOrd="0" presId="urn:microsoft.com/office/officeart/2005/8/layout/orgChart1"/>
    <dgm:cxn modelId="{170FBCC3-A655-4B4A-92DF-28F7796D0E40}" type="presParOf" srcId="{C8C4A28C-1CD6-46BF-8CCF-28A6280FC304}" destId="{7B10EB24-0D1B-4512-9502-F714FE06B5E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61B4D2-1151-4994-B976-77F8E7410BC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E363BF-BBE7-44C3-AA7F-5799EE2989CD}">
      <dgm:prSet/>
      <dgm:spPr/>
      <dgm:t>
        <a:bodyPr/>
        <a:lstStyle/>
        <a:p>
          <a:pPr>
            <a:defRPr cap="all"/>
          </a:pPr>
          <a:r>
            <a:rPr lang="en-US" dirty="0"/>
            <a:t>Summary</a:t>
          </a:r>
        </a:p>
      </dgm:t>
    </dgm:pt>
    <dgm:pt modelId="{3651C8BC-EC73-4C62-9D89-C78B507E088E}" type="parTrans" cxnId="{6E1B1715-5EDE-431A-A11B-BDAD796129A0}">
      <dgm:prSet/>
      <dgm:spPr/>
      <dgm:t>
        <a:bodyPr/>
        <a:lstStyle/>
        <a:p>
          <a:endParaRPr lang="en-US"/>
        </a:p>
      </dgm:t>
    </dgm:pt>
    <dgm:pt modelId="{C242971B-68B4-4464-9536-8405545900BC}" type="sibTrans" cxnId="{6E1B1715-5EDE-431A-A11B-BDAD796129A0}">
      <dgm:prSet/>
      <dgm:spPr/>
      <dgm:t>
        <a:bodyPr/>
        <a:lstStyle/>
        <a:p>
          <a:endParaRPr lang="en-US"/>
        </a:p>
      </dgm:t>
    </dgm:pt>
    <dgm:pt modelId="{7064E414-ACEB-4634-B1E2-19B1ECFA1581}">
      <dgm:prSet/>
      <dgm:spPr/>
      <dgm:t>
        <a:bodyPr/>
        <a:lstStyle/>
        <a:p>
          <a:pPr>
            <a:defRPr cap="all"/>
          </a:pPr>
          <a:r>
            <a:rPr lang="en-US"/>
            <a:t>Education</a:t>
          </a:r>
        </a:p>
      </dgm:t>
    </dgm:pt>
    <dgm:pt modelId="{C6C7B13A-127A-46C9-86DF-92D090D818AA}" type="parTrans" cxnId="{AE69B347-EEBB-4EBA-AC57-650A7A217660}">
      <dgm:prSet/>
      <dgm:spPr/>
      <dgm:t>
        <a:bodyPr/>
        <a:lstStyle/>
        <a:p>
          <a:endParaRPr lang="en-US"/>
        </a:p>
      </dgm:t>
    </dgm:pt>
    <dgm:pt modelId="{9B760C46-0444-4423-A6AB-F2EF2A041142}" type="sibTrans" cxnId="{AE69B347-EEBB-4EBA-AC57-650A7A217660}">
      <dgm:prSet/>
      <dgm:spPr/>
      <dgm:t>
        <a:bodyPr/>
        <a:lstStyle/>
        <a:p>
          <a:endParaRPr lang="en-US"/>
        </a:p>
      </dgm:t>
    </dgm:pt>
    <dgm:pt modelId="{C14A46AD-C6F2-4AF1-9B92-650E89771545}">
      <dgm:prSet/>
      <dgm:spPr/>
      <dgm:t>
        <a:bodyPr/>
        <a:lstStyle/>
        <a:p>
          <a:pPr>
            <a:defRPr cap="all"/>
          </a:pPr>
          <a:r>
            <a:rPr lang="en-US"/>
            <a:t>Courses</a:t>
          </a:r>
        </a:p>
      </dgm:t>
    </dgm:pt>
    <dgm:pt modelId="{2DB0CFE0-131B-416D-BE3B-CAD5B2FCC2A4}" type="parTrans" cxnId="{1CD6A051-CB46-487A-9E88-18C7BDC78A02}">
      <dgm:prSet/>
      <dgm:spPr/>
      <dgm:t>
        <a:bodyPr/>
        <a:lstStyle/>
        <a:p>
          <a:endParaRPr lang="en-US"/>
        </a:p>
      </dgm:t>
    </dgm:pt>
    <dgm:pt modelId="{5F526FB7-BFB0-4666-91C6-A0744772735B}" type="sibTrans" cxnId="{1CD6A051-CB46-487A-9E88-18C7BDC78A02}">
      <dgm:prSet/>
      <dgm:spPr/>
      <dgm:t>
        <a:bodyPr/>
        <a:lstStyle/>
        <a:p>
          <a:endParaRPr lang="en-US"/>
        </a:p>
      </dgm:t>
    </dgm:pt>
    <dgm:pt modelId="{5B51077A-763C-4779-95B5-1D894D5FA3B1}">
      <dgm:prSet/>
      <dgm:spPr/>
      <dgm:t>
        <a:bodyPr/>
        <a:lstStyle/>
        <a:p>
          <a:pPr>
            <a:defRPr cap="all"/>
          </a:pPr>
          <a:r>
            <a:rPr lang="en-US"/>
            <a:t>Skills</a:t>
          </a:r>
        </a:p>
      </dgm:t>
    </dgm:pt>
    <dgm:pt modelId="{00DD77F5-4E1B-4750-B540-0242FCCFB3F2}" type="parTrans" cxnId="{0FD915EE-D224-4D14-934B-8C2B890A0ACF}">
      <dgm:prSet/>
      <dgm:spPr/>
      <dgm:t>
        <a:bodyPr/>
        <a:lstStyle/>
        <a:p>
          <a:endParaRPr lang="en-US"/>
        </a:p>
      </dgm:t>
    </dgm:pt>
    <dgm:pt modelId="{C7FD30F0-09F0-437E-A8A3-6B042CDCBD56}" type="sibTrans" cxnId="{0FD915EE-D224-4D14-934B-8C2B890A0ACF}">
      <dgm:prSet/>
      <dgm:spPr/>
      <dgm:t>
        <a:bodyPr/>
        <a:lstStyle/>
        <a:p>
          <a:endParaRPr lang="en-US"/>
        </a:p>
      </dgm:t>
    </dgm:pt>
    <dgm:pt modelId="{A2953254-9303-46A8-BA0A-57E031E287A2}">
      <dgm:prSet/>
      <dgm:spPr/>
      <dgm:t>
        <a:bodyPr/>
        <a:lstStyle/>
        <a:p>
          <a:pPr>
            <a:defRPr cap="all"/>
          </a:pPr>
          <a:r>
            <a:rPr lang="en-US"/>
            <a:t>Projects</a:t>
          </a:r>
        </a:p>
      </dgm:t>
    </dgm:pt>
    <dgm:pt modelId="{550FEBFD-FF6A-4D09-9C07-0C48BD324F8B}" type="parTrans" cxnId="{2D00A507-B972-44E6-BFC3-813525F0B8E4}">
      <dgm:prSet/>
      <dgm:spPr/>
      <dgm:t>
        <a:bodyPr/>
        <a:lstStyle/>
        <a:p>
          <a:endParaRPr lang="en-US"/>
        </a:p>
      </dgm:t>
    </dgm:pt>
    <dgm:pt modelId="{016B0689-FED5-4075-A956-D2C08A54F66B}" type="sibTrans" cxnId="{2D00A507-B972-44E6-BFC3-813525F0B8E4}">
      <dgm:prSet/>
      <dgm:spPr/>
      <dgm:t>
        <a:bodyPr/>
        <a:lstStyle/>
        <a:p>
          <a:endParaRPr lang="en-US"/>
        </a:p>
      </dgm:t>
    </dgm:pt>
    <dgm:pt modelId="{724DBFC4-7907-4060-B027-BD1D98D5A2C0}">
      <dgm:prSet/>
      <dgm:spPr/>
      <dgm:t>
        <a:bodyPr/>
        <a:lstStyle/>
        <a:p>
          <a:pPr>
            <a:defRPr cap="all"/>
          </a:pPr>
          <a:r>
            <a:rPr lang="en-US"/>
            <a:t>Experience</a:t>
          </a:r>
        </a:p>
      </dgm:t>
    </dgm:pt>
    <dgm:pt modelId="{5348F498-B23F-4E83-BC66-4429136B9940}" type="parTrans" cxnId="{7C422C0F-1CC5-45C8-AE46-E6520E554187}">
      <dgm:prSet/>
      <dgm:spPr/>
      <dgm:t>
        <a:bodyPr/>
        <a:lstStyle/>
        <a:p>
          <a:endParaRPr lang="en-US"/>
        </a:p>
      </dgm:t>
    </dgm:pt>
    <dgm:pt modelId="{D44E46BB-10FE-40A7-A944-FB5D9283FA0B}" type="sibTrans" cxnId="{7C422C0F-1CC5-45C8-AE46-E6520E554187}">
      <dgm:prSet/>
      <dgm:spPr/>
      <dgm:t>
        <a:bodyPr/>
        <a:lstStyle/>
        <a:p>
          <a:endParaRPr lang="en-US"/>
        </a:p>
      </dgm:t>
    </dgm:pt>
    <dgm:pt modelId="{AD893B18-B595-400F-9335-1B15BEBAC9F8}">
      <dgm:prSet/>
      <dgm:spPr/>
      <dgm:t>
        <a:bodyPr/>
        <a:lstStyle/>
        <a:p>
          <a:pPr>
            <a:defRPr cap="all"/>
          </a:pPr>
          <a:r>
            <a:rPr lang="en-US"/>
            <a:t>Unofficial Certifications</a:t>
          </a:r>
        </a:p>
      </dgm:t>
    </dgm:pt>
    <dgm:pt modelId="{A17A2EAC-15F9-486C-8EF6-CA63787131DC}" type="parTrans" cxnId="{5EEE979A-B7B6-4910-B301-424F297C947F}">
      <dgm:prSet/>
      <dgm:spPr/>
      <dgm:t>
        <a:bodyPr/>
        <a:lstStyle/>
        <a:p>
          <a:endParaRPr lang="en-US"/>
        </a:p>
      </dgm:t>
    </dgm:pt>
    <dgm:pt modelId="{AABE0D1E-FBC7-4851-BD03-485B1FEB6F7D}" type="sibTrans" cxnId="{5EEE979A-B7B6-4910-B301-424F297C947F}">
      <dgm:prSet/>
      <dgm:spPr/>
      <dgm:t>
        <a:bodyPr/>
        <a:lstStyle/>
        <a:p>
          <a:endParaRPr lang="en-US"/>
        </a:p>
      </dgm:t>
    </dgm:pt>
    <dgm:pt modelId="{7DDEA9B9-53D0-4489-B3F0-2C12A127B039}" type="pres">
      <dgm:prSet presAssocID="{8761B4D2-1151-4994-B976-77F8E7410BCE}" presName="root" presStyleCnt="0">
        <dgm:presLayoutVars>
          <dgm:dir/>
          <dgm:resizeHandles val="exact"/>
        </dgm:presLayoutVars>
      </dgm:prSet>
      <dgm:spPr/>
    </dgm:pt>
    <dgm:pt modelId="{BDD167C4-CC33-4DE3-B697-E05A167C2A87}" type="pres">
      <dgm:prSet presAssocID="{18E363BF-BBE7-44C3-AA7F-5799EE2989CD}" presName="compNode" presStyleCnt="0"/>
      <dgm:spPr/>
    </dgm:pt>
    <dgm:pt modelId="{AE6DF515-B0A7-401C-9C92-6F3272A50666}" type="pres">
      <dgm:prSet presAssocID="{18E363BF-BBE7-44C3-AA7F-5799EE2989CD}" presName="iconBgRect" presStyleLbl="bgShp" presStyleIdx="0" presStyleCnt="7"/>
      <dgm:spPr/>
    </dgm:pt>
    <dgm:pt modelId="{9AAF4767-DC4C-4B3D-8984-39F4C4E8F09C}" type="pres">
      <dgm:prSet presAssocID="{18E363BF-BBE7-44C3-AA7F-5799EE2989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1F3F8C-7576-44BC-B947-060342A40D4E}" type="pres">
      <dgm:prSet presAssocID="{18E363BF-BBE7-44C3-AA7F-5799EE2989CD}" presName="spaceRect" presStyleCnt="0"/>
      <dgm:spPr/>
    </dgm:pt>
    <dgm:pt modelId="{4261D487-8978-431F-A5E9-316D04C5CD41}" type="pres">
      <dgm:prSet presAssocID="{18E363BF-BBE7-44C3-AA7F-5799EE2989CD}" presName="textRect" presStyleLbl="revTx" presStyleIdx="0" presStyleCnt="7">
        <dgm:presLayoutVars>
          <dgm:chMax val="1"/>
          <dgm:chPref val="1"/>
        </dgm:presLayoutVars>
      </dgm:prSet>
      <dgm:spPr/>
    </dgm:pt>
    <dgm:pt modelId="{F437F8D6-087D-4309-A807-7157B4D5F50C}" type="pres">
      <dgm:prSet presAssocID="{C242971B-68B4-4464-9536-8405545900BC}" presName="sibTrans" presStyleCnt="0"/>
      <dgm:spPr/>
    </dgm:pt>
    <dgm:pt modelId="{944BF69A-4332-4BE9-857D-51AD580CFF66}" type="pres">
      <dgm:prSet presAssocID="{7064E414-ACEB-4634-B1E2-19B1ECFA1581}" presName="compNode" presStyleCnt="0"/>
      <dgm:spPr/>
    </dgm:pt>
    <dgm:pt modelId="{B92F1F39-E059-4D02-AEBF-0614E9DF1D56}" type="pres">
      <dgm:prSet presAssocID="{7064E414-ACEB-4634-B1E2-19B1ECFA1581}" presName="iconBgRect" presStyleLbl="bgShp" presStyleIdx="1" presStyleCnt="7"/>
      <dgm:spPr/>
    </dgm:pt>
    <dgm:pt modelId="{CF931D3A-B7DD-4A6F-89A6-593E3B553BEB}" type="pres">
      <dgm:prSet presAssocID="{7064E414-ACEB-4634-B1E2-19B1ECFA158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4489ACA-AAD3-446B-B7B0-2DF2CBA09B98}" type="pres">
      <dgm:prSet presAssocID="{7064E414-ACEB-4634-B1E2-19B1ECFA1581}" presName="spaceRect" presStyleCnt="0"/>
      <dgm:spPr/>
    </dgm:pt>
    <dgm:pt modelId="{FD9E323B-34A4-4E1A-A638-9DEC6BF5AAEA}" type="pres">
      <dgm:prSet presAssocID="{7064E414-ACEB-4634-B1E2-19B1ECFA1581}" presName="textRect" presStyleLbl="revTx" presStyleIdx="1" presStyleCnt="7">
        <dgm:presLayoutVars>
          <dgm:chMax val="1"/>
          <dgm:chPref val="1"/>
        </dgm:presLayoutVars>
      </dgm:prSet>
      <dgm:spPr/>
    </dgm:pt>
    <dgm:pt modelId="{EBB1A500-E857-4C8D-A8C8-BAAAE0052AE7}" type="pres">
      <dgm:prSet presAssocID="{9B760C46-0444-4423-A6AB-F2EF2A041142}" presName="sibTrans" presStyleCnt="0"/>
      <dgm:spPr/>
    </dgm:pt>
    <dgm:pt modelId="{D199B8A5-A2DD-454D-B2E9-1E6A619BFFB3}" type="pres">
      <dgm:prSet presAssocID="{C14A46AD-C6F2-4AF1-9B92-650E89771545}" presName="compNode" presStyleCnt="0"/>
      <dgm:spPr/>
    </dgm:pt>
    <dgm:pt modelId="{F11BE4F7-110D-452F-943E-8ABE4C65F34F}" type="pres">
      <dgm:prSet presAssocID="{C14A46AD-C6F2-4AF1-9B92-650E89771545}" presName="iconBgRect" presStyleLbl="bgShp" presStyleIdx="2" presStyleCnt="7"/>
      <dgm:spPr/>
    </dgm:pt>
    <dgm:pt modelId="{4BA58516-DBDB-4351-A8E7-BE3EC9F99F99}" type="pres">
      <dgm:prSet presAssocID="{C14A46AD-C6F2-4AF1-9B92-650E8977154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BCBD1D2-E948-45F9-9E1B-5E4E16BA4FD9}" type="pres">
      <dgm:prSet presAssocID="{C14A46AD-C6F2-4AF1-9B92-650E89771545}" presName="spaceRect" presStyleCnt="0"/>
      <dgm:spPr/>
    </dgm:pt>
    <dgm:pt modelId="{F6A1C689-5C1A-46BB-B3F1-492B743F2326}" type="pres">
      <dgm:prSet presAssocID="{C14A46AD-C6F2-4AF1-9B92-650E89771545}" presName="textRect" presStyleLbl="revTx" presStyleIdx="2" presStyleCnt="7">
        <dgm:presLayoutVars>
          <dgm:chMax val="1"/>
          <dgm:chPref val="1"/>
        </dgm:presLayoutVars>
      </dgm:prSet>
      <dgm:spPr/>
    </dgm:pt>
    <dgm:pt modelId="{1F4AC594-F19A-45ED-92FE-5B09265CDBC7}" type="pres">
      <dgm:prSet presAssocID="{5F526FB7-BFB0-4666-91C6-A0744772735B}" presName="sibTrans" presStyleCnt="0"/>
      <dgm:spPr/>
    </dgm:pt>
    <dgm:pt modelId="{710A8C7B-F05E-4439-9D01-019D3417EB4E}" type="pres">
      <dgm:prSet presAssocID="{5B51077A-763C-4779-95B5-1D894D5FA3B1}" presName="compNode" presStyleCnt="0"/>
      <dgm:spPr/>
    </dgm:pt>
    <dgm:pt modelId="{87BDC333-C8CD-4E79-AB39-A0545A0116C2}" type="pres">
      <dgm:prSet presAssocID="{5B51077A-763C-4779-95B5-1D894D5FA3B1}" presName="iconBgRect" presStyleLbl="bgShp" presStyleIdx="3" presStyleCnt="7"/>
      <dgm:spPr/>
    </dgm:pt>
    <dgm:pt modelId="{5EFA6A1A-DEEA-4BDD-8EF7-F2A50518BBFB}" type="pres">
      <dgm:prSet presAssocID="{5B51077A-763C-4779-95B5-1D894D5FA3B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BE6EE8-3927-4A9E-BC3B-4DD088FEEEB7}" type="pres">
      <dgm:prSet presAssocID="{5B51077A-763C-4779-95B5-1D894D5FA3B1}" presName="spaceRect" presStyleCnt="0"/>
      <dgm:spPr/>
    </dgm:pt>
    <dgm:pt modelId="{82793B68-D5CB-4707-8316-39BD1E4190A4}" type="pres">
      <dgm:prSet presAssocID="{5B51077A-763C-4779-95B5-1D894D5FA3B1}" presName="textRect" presStyleLbl="revTx" presStyleIdx="3" presStyleCnt="7">
        <dgm:presLayoutVars>
          <dgm:chMax val="1"/>
          <dgm:chPref val="1"/>
        </dgm:presLayoutVars>
      </dgm:prSet>
      <dgm:spPr/>
    </dgm:pt>
    <dgm:pt modelId="{AEB3864F-59B7-44DF-BAB4-38C44D2F9A2B}" type="pres">
      <dgm:prSet presAssocID="{C7FD30F0-09F0-437E-A8A3-6B042CDCBD56}" presName="sibTrans" presStyleCnt="0"/>
      <dgm:spPr/>
    </dgm:pt>
    <dgm:pt modelId="{4BD086F5-FC58-4EC5-868C-3A672C06884D}" type="pres">
      <dgm:prSet presAssocID="{A2953254-9303-46A8-BA0A-57E031E287A2}" presName="compNode" presStyleCnt="0"/>
      <dgm:spPr/>
    </dgm:pt>
    <dgm:pt modelId="{F3EDB9AE-973D-4F13-BD78-22229EF95C6B}" type="pres">
      <dgm:prSet presAssocID="{A2953254-9303-46A8-BA0A-57E031E287A2}" presName="iconBgRect" presStyleLbl="bgShp" presStyleIdx="4" presStyleCnt="7"/>
      <dgm:spPr/>
    </dgm:pt>
    <dgm:pt modelId="{FF0B2FFB-A231-4D4C-B512-22E5097B8202}" type="pres">
      <dgm:prSet presAssocID="{A2953254-9303-46A8-BA0A-57E031E287A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5A3EAB7-1D03-43D7-86DA-C4890707AE78}" type="pres">
      <dgm:prSet presAssocID="{A2953254-9303-46A8-BA0A-57E031E287A2}" presName="spaceRect" presStyleCnt="0"/>
      <dgm:spPr/>
    </dgm:pt>
    <dgm:pt modelId="{BC51D5A8-8263-4965-87EB-7A2E05CA9D07}" type="pres">
      <dgm:prSet presAssocID="{A2953254-9303-46A8-BA0A-57E031E287A2}" presName="textRect" presStyleLbl="revTx" presStyleIdx="4" presStyleCnt="7">
        <dgm:presLayoutVars>
          <dgm:chMax val="1"/>
          <dgm:chPref val="1"/>
        </dgm:presLayoutVars>
      </dgm:prSet>
      <dgm:spPr/>
    </dgm:pt>
    <dgm:pt modelId="{47EAFCE1-C945-4A02-B242-7AAB051E0DD4}" type="pres">
      <dgm:prSet presAssocID="{016B0689-FED5-4075-A956-D2C08A54F66B}" presName="sibTrans" presStyleCnt="0"/>
      <dgm:spPr/>
    </dgm:pt>
    <dgm:pt modelId="{1DD97335-6048-4046-B6B8-1E611AF83F6A}" type="pres">
      <dgm:prSet presAssocID="{724DBFC4-7907-4060-B027-BD1D98D5A2C0}" presName="compNode" presStyleCnt="0"/>
      <dgm:spPr/>
    </dgm:pt>
    <dgm:pt modelId="{5BEF8C89-2B1D-4B7A-B18A-BDB34446E165}" type="pres">
      <dgm:prSet presAssocID="{724DBFC4-7907-4060-B027-BD1D98D5A2C0}" presName="iconBgRect" presStyleLbl="bgShp" presStyleIdx="5" presStyleCnt="7"/>
      <dgm:spPr/>
    </dgm:pt>
    <dgm:pt modelId="{D7A65842-CA08-4C1C-8953-A426D3540137}" type="pres">
      <dgm:prSet presAssocID="{724DBFC4-7907-4060-B027-BD1D98D5A2C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1857EA6-78D6-4FD2-A643-77D7B7EEF8DC}" type="pres">
      <dgm:prSet presAssocID="{724DBFC4-7907-4060-B027-BD1D98D5A2C0}" presName="spaceRect" presStyleCnt="0"/>
      <dgm:spPr/>
    </dgm:pt>
    <dgm:pt modelId="{B8E3405C-3A6D-4295-A2C5-C4BDF7A728CA}" type="pres">
      <dgm:prSet presAssocID="{724DBFC4-7907-4060-B027-BD1D98D5A2C0}" presName="textRect" presStyleLbl="revTx" presStyleIdx="5" presStyleCnt="7">
        <dgm:presLayoutVars>
          <dgm:chMax val="1"/>
          <dgm:chPref val="1"/>
        </dgm:presLayoutVars>
      </dgm:prSet>
      <dgm:spPr/>
    </dgm:pt>
    <dgm:pt modelId="{B1297085-39BD-4303-85BE-6C5AD535C24C}" type="pres">
      <dgm:prSet presAssocID="{D44E46BB-10FE-40A7-A944-FB5D9283FA0B}" presName="sibTrans" presStyleCnt="0"/>
      <dgm:spPr/>
    </dgm:pt>
    <dgm:pt modelId="{68B90539-C123-48F8-9E39-8EB90DDCA6B2}" type="pres">
      <dgm:prSet presAssocID="{AD893B18-B595-400F-9335-1B15BEBAC9F8}" presName="compNode" presStyleCnt="0"/>
      <dgm:spPr/>
    </dgm:pt>
    <dgm:pt modelId="{9502EC9F-2171-47D5-80D0-4BA46E56AA3F}" type="pres">
      <dgm:prSet presAssocID="{AD893B18-B595-400F-9335-1B15BEBAC9F8}" presName="iconBgRect" presStyleLbl="bgShp" presStyleIdx="6" presStyleCnt="7"/>
      <dgm:spPr/>
    </dgm:pt>
    <dgm:pt modelId="{B270334F-9950-4517-B3D9-337C769FCFDE}" type="pres">
      <dgm:prSet presAssocID="{AD893B18-B595-400F-9335-1B15BEBAC9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EB8C2B35-31EC-4A91-BD32-7CF74A7A3A82}" type="pres">
      <dgm:prSet presAssocID="{AD893B18-B595-400F-9335-1B15BEBAC9F8}" presName="spaceRect" presStyleCnt="0"/>
      <dgm:spPr/>
    </dgm:pt>
    <dgm:pt modelId="{B58E7C71-A027-47BC-B01F-7232B966D555}" type="pres">
      <dgm:prSet presAssocID="{AD893B18-B595-400F-9335-1B15BEBAC9F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D00A507-B972-44E6-BFC3-813525F0B8E4}" srcId="{8761B4D2-1151-4994-B976-77F8E7410BCE}" destId="{A2953254-9303-46A8-BA0A-57E031E287A2}" srcOrd="4" destOrd="0" parTransId="{550FEBFD-FF6A-4D09-9C07-0C48BD324F8B}" sibTransId="{016B0689-FED5-4075-A956-D2C08A54F66B}"/>
    <dgm:cxn modelId="{7C422C0F-1CC5-45C8-AE46-E6520E554187}" srcId="{8761B4D2-1151-4994-B976-77F8E7410BCE}" destId="{724DBFC4-7907-4060-B027-BD1D98D5A2C0}" srcOrd="5" destOrd="0" parTransId="{5348F498-B23F-4E83-BC66-4429136B9940}" sibTransId="{D44E46BB-10FE-40A7-A944-FB5D9283FA0B}"/>
    <dgm:cxn modelId="{28BFE30F-1771-483C-86AC-E5C0C55BF267}" type="presOf" srcId="{7064E414-ACEB-4634-B1E2-19B1ECFA1581}" destId="{FD9E323B-34A4-4E1A-A638-9DEC6BF5AAEA}" srcOrd="0" destOrd="0" presId="urn:microsoft.com/office/officeart/2018/5/layout/IconCircleLabelList"/>
    <dgm:cxn modelId="{6E1B1715-5EDE-431A-A11B-BDAD796129A0}" srcId="{8761B4D2-1151-4994-B976-77F8E7410BCE}" destId="{18E363BF-BBE7-44C3-AA7F-5799EE2989CD}" srcOrd="0" destOrd="0" parTransId="{3651C8BC-EC73-4C62-9D89-C78B507E088E}" sibTransId="{C242971B-68B4-4464-9536-8405545900BC}"/>
    <dgm:cxn modelId="{DE2DC91E-5C6A-4CE1-A949-E6A7DD7F1143}" type="presOf" srcId="{18E363BF-BBE7-44C3-AA7F-5799EE2989CD}" destId="{4261D487-8978-431F-A5E9-316D04C5CD41}" srcOrd="0" destOrd="0" presId="urn:microsoft.com/office/officeart/2018/5/layout/IconCircleLabelList"/>
    <dgm:cxn modelId="{B8132B1F-9EC8-488C-A400-57EDB126B1BA}" type="presOf" srcId="{A2953254-9303-46A8-BA0A-57E031E287A2}" destId="{BC51D5A8-8263-4965-87EB-7A2E05CA9D07}" srcOrd="0" destOrd="0" presId="urn:microsoft.com/office/officeart/2018/5/layout/IconCircleLabelList"/>
    <dgm:cxn modelId="{E020D762-06F2-4C46-89B5-F14D7C5A96A6}" type="presOf" srcId="{AD893B18-B595-400F-9335-1B15BEBAC9F8}" destId="{B58E7C71-A027-47BC-B01F-7232B966D555}" srcOrd="0" destOrd="0" presId="urn:microsoft.com/office/officeart/2018/5/layout/IconCircleLabelList"/>
    <dgm:cxn modelId="{AE69B347-EEBB-4EBA-AC57-650A7A217660}" srcId="{8761B4D2-1151-4994-B976-77F8E7410BCE}" destId="{7064E414-ACEB-4634-B1E2-19B1ECFA1581}" srcOrd="1" destOrd="0" parTransId="{C6C7B13A-127A-46C9-86DF-92D090D818AA}" sibTransId="{9B760C46-0444-4423-A6AB-F2EF2A041142}"/>
    <dgm:cxn modelId="{1CD6A051-CB46-487A-9E88-18C7BDC78A02}" srcId="{8761B4D2-1151-4994-B976-77F8E7410BCE}" destId="{C14A46AD-C6F2-4AF1-9B92-650E89771545}" srcOrd="2" destOrd="0" parTransId="{2DB0CFE0-131B-416D-BE3B-CAD5B2FCC2A4}" sibTransId="{5F526FB7-BFB0-4666-91C6-A0744772735B}"/>
    <dgm:cxn modelId="{F7CEB252-23DE-466E-9323-2FD8FDC0347E}" type="presOf" srcId="{724DBFC4-7907-4060-B027-BD1D98D5A2C0}" destId="{B8E3405C-3A6D-4295-A2C5-C4BDF7A728CA}" srcOrd="0" destOrd="0" presId="urn:microsoft.com/office/officeart/2018/5/layout/IconCircleLabelList"/>
    <dgm:cxn modelId="{7FAD4F59-C0E9-44E7-862F-2C22E8669199}" type="presOf" srcId="{8761B4D2-1151-4994-B976-77F8E7410BCE}" destId="{7DDEA9B9-53D0-4489-B3F0-2C12A127B039}" srcOrd="0" destOrd="0" presId="urn:microsoft.com/office/officeart/2018/5/layout/IconCircleLabelList"/>
    <dgm:cxn modelId="{5EEE979A-B7B6-4910-B301-424F297C947F}" srcId="{8761B4D2-1151-4994-B976-77F8E7410BCE}" destId="{AD893B18-B595-400F-9335-1B15BEBAC9F8}" srcOrd="6" destOrd="0" parTransId="{A17A2EAC-15F9-486C-8EF6-CA63787131DC}" sibTransId="{AABE0D1E-FBC7-4851-BD03-485B1FEB6F7D}"/>
    <dgm:cxn modelId="{3A2542D1-1302-4373-A904-AE638E7800F1}" type="presOf" srcId="{5B51077A-763C-4779-95B5-1D894D5FA3B1}" destId="{82793B68-D5CB-4707-8316-39BD1E4190A4}" srcOrd="0" destOrd="0" presId="urn:microsoft.com/office/officeart/2018/5/layout/IconCircleLabelList"/>
    <dgm:cxn modelId="{42707EED-37C5-403E-BD9C-6BE8F7A6BE00}" type="presOf" srcId="{C14A46AD-C6F2-4AF1-9B92-650E89771545}" destId="{F6A1C689-5C1A-46BB-B3F1-492B743F2326}" srcOrd="0" destOrd="0" presId="urn:microsoft.com/office/officeart/2018/5/layout/IconCircleLabelList"/>
    <dgm:cxn modelId="{0FD915EE-D224-4D14-934B-8C2B890A0ACF}" srcId="{8761B4D2-1151-4994-B976-77F8E7410BCE}" destId="{5B51077A-763C-4779-95B5-1D894D5FA3B1}" srcOrd="3" destOrd="0" parTransId="{00DD77F5-4E1B-4750-B540-0242FCCFB3F2}" sibTransId="{C7FD30F0-09F0-437E-A8A3-6B042CDCBD56}"/>
    <dgm:cxn modelId="{EF588DF8-E9F6-4995-9904-D5AC19745402}" type="presParOf" srcId="{7DDEA9B9-53D0-4489-B3F0-2C12A127B039}" destId="{BDD167C4-CC33-4DE3-B697-E05A167C2A87}" srcOrd="0" destOrd="0" presId="urn:microsoft.com/office/officeart/2018/5/layout/IconCircleLabelList"/>
    <dgm:cxn modelId="{EB1B37AF-4D7C-4632-8DA5-92841D92592A}" type="presParOf" srcId="{BDD167C4-CC33-4DE3-B697-E05A167C2A87}" destId="{AE6DF515-B0A7-401C-9C92-6F3272A50666}" srcOrd="0" destOrd="0" presId="urn:microsoft.com/office/officeart/2018/5/layout/IconCircleLabelList"/>
    <dgm:cxn modelId="{4801FC5F-286E-4D35-A374-75FFA5AB3FDA}" type="presParOf" srcId="{BDD167C4-CC33-4DE3-B697-E05A167C2A87}" destId="{9AAF4767-DC4C-4B3D-8984-39F4C4E8F09C}" srcOrd="1" destOrd="0" presId="urn:microsoft.com/office/officeart/2018/5/layout/IconCircleLabelList"/>
    <dgm:cxn modelId="{316067A6-4194-43F0-8F80-2CA9FAAE152A}" type="presParOf" srcId="{BDD167C4-CC33-4DE3-B697-E05A167C2A87}" destId="{871F3F8C-7576-44BC-B947-060342A40D4E}" srcOrd="2" destOrd="0" presId="urn:microsoft.com/office/officeart/2018/5/layout/IconCircleLabelList"/>
    <dgm:cxn modelId="{B4703CE5-073E-4814-B340-9BA6F6634A16}" type="presParOf" srcId="{BDD167C4-CC33-4DE3-B697-E05A167C2A87}" destId="{4261D487-8978-431F-A5E9-316D04C5CD41}" srcOrd="3" destOrd="0" presId="urn:microsoft.com/office/officeart/2018/5/layout/IconCircleLabelList"/>
    <dgm:cxn modelId="{DB550E55-7C92-4796-9FBE-D4FAC56F9B93}" type="presParOf" srcId="{7DDEA9B9-53D0-4489-B3F0-2C12A127B039}" destId="{F437F8D6-087D-4309-A807-7157B4D5F50C}" srcOrd="1" destOrd="0" presId="urn:microsoft.com/office/officeart/2018/5/layout/IconCircleLabelList"/>
    <dgm:cxn modelId="{42AB7347-1D4A-47FE-BFFD-ECD6DA215316}" type="presParOf" srcId="{7DDEA9B9-53D0-4489-B3F0-2C12A127B039}" destId="{944BF69A-4332-4BE9-857D-51AD580CFF66}" srcOrd="2" destOrd="0" presId="urn:microsoft.com/office/officeart/2018/5/layout/IconCircleLabelList"/>
    <dgm:cxn modelId="{BE4AF75B-F7D0-4127-AC83-5E487C2A1833}" type="presParOf" srcId="{944BF69A-4332-4BE9-857D-51AD580CFF66}" destId="{B92F1F39-E059-4D02-AEBF-0614E9DF1D56}" srcOrd="0" destOrd="0" presId="urn:microsoft.com/office/officeart/2018/5/layout/IconCircleLabelList"/>
    <dgm:cxn modelId="{63309B17-6804-4566-8213-3611084C796C}" type="presParOf" srcId="{944BF69A-4332-4BE9-857D-51AD580CFF66}" destId="{CF931D3A-B7DD-4A6F-89A6-593E3B553BEB}" srcOrd="1" destOrd="0" presId="urn:microsoft.com/office/officeart/2018/5/layout/IconCircleLabelList"/>
    <dgm:cxn modelId="{6C517407-C492-46B0-844C-E6CB2356829D}" type="presParOf" srcId="{944BF69A-4332-4BE9-857D-51AD580CFF66}" destId="{84489ACA-AAD3-446B-B7B0-2DF2CBA09B98}" srcOrd="2" destOrd="0" presId="urn:microsoft.com/office/officeart/2018/5/layout/IconCircleLabelList"/>
    <dgm:cxn modelId="{7969547A-8F7E-4FD3-9CD0-50C7E860DAD9}" type="presParOf" srcId="{944BF69A-4332-4BE9-857D-51AD580CFF66}" destId="{FD9E323B-34A4-4E1A-A638-9DEC6BF5AAEA}" srcOrd="3" destOrd="0" presId="urn:microsoft.com/office/officeart/2018/5/layout/IconCircleLabelList"/>
    <dgm:cxn modelId="{BB542E21-DCD0-4CAD-83A2-F6DF70939145}" type="presParOf" srcId="{7DDEA9B9-53D0-4489-B3F0-2C12A127B039}" destId="{EBB1A500-E857-4C8D-A8C8-BAAAE0052AE7}" srcOrd="3" destOrd="0" presId="urn:microsoft.com/office/officeart/2018/5/layout/IconCircleLabelList"/>
    <dgm:cxn modelId="{E333366F-7048-4EC0-807B-30277322C1E9}" type="presParOf" srcId="{7DDEA9B9-53D0-4489-B3F0-2C12A127B039}" destId="{D199B8A5-A2DD-454D-B2E9-1E6A619BFFB3}" srcOrd="4" destOrd="0" presId="urn:microsoft.com/office/officeart/2018/5/layout/IconCircleLabelList"/>
    <dgm:cxn modelId="{A1D2895E-B866-4E35-BA15-D5C267C615E4}" type="presParOf" srcId="{D199B8A5-A2DD-454D-B2E9-1E6A619BFFB3}" destId="{F11BE4F7-110D-452F-943E-8ABE4C65F34F}" srcOrd="0" destOrd="0" presId="urn:microsoft.com/office/officeart/2018/5/layout/IconCircleLabelList"/>
    <dgm:cxn modelId="{5020474C-F6FF-4C30-9533-2DF9E6E42F98}" type="presParOf" srcId="{D199B8A5-A2DD-454D-B2E9-1E6A619BFFB3}" destId="{4BA58516-DBDB-4351-A8E7-BE3EC9F99F99}" srcOrd="1" destOrd="0" presId="urn:microsoft.com/office/officeart/2018/5/layout/IconCircleLabelList"/>
    <dgm:cxn modelId="{61ECF725-E008-48B2-8210-EB5B18DE83A6}" type="presParOf" srcId="{D199B8A5-A2DD-454D-B2E9-1E6A619BFFB3}" destId="{2BCBD1D2-E948-45F9-9E1B-5E4E16BA4FD9}" srcOrd="2" destOrd="0" presId="urn:microsoft.com/office/officeart/2018/5/layout/IconCircleLabelList"/>
    <dgm:cxn modelId="{F4CDD44E-ED0D-4D7B-856B-950D4E74A4E7}" type="presParOf" srcId="{D199B8A5-A2DD-454D-B2E9-1E6A619BFFB3}" destId="{F6A1C689-5C1A-46BB-B3F1-492B743F2326}" srcOrd="3" destOrd="0" presId="urn:microsoft.com/office/officeart/2018/5/layout/IconCircleLabelList"/>
    <dgm:cxn modelId="{D64084EC-B02E-4922-B263-4F8C32EBA4C7}" type="presParOf" srcId="{7DDEA9B9-53D0-4489-B3F0-2C12A127B039}" destId="{1F4AC594-F19A-45ED-92FE-5B09265CDBC7}" srcOrd="5" destOrd="0" presId="urn:microsoft.com/office/officeart/2018/5/layout/IconCircleLabelList"/>
    <dgm:cxn modelId="{B7A94B0F-AE43-422C-9E5A-86C9D3DA694D}" type="presParOf" srcId="{7DDEA9B9-53D0-4489-B3F0-2C12A127B039}" destId="{710A8C7B-F05E-4439-9D01-019D3417EB4E}" srcOrd="6" destOrd="0" presId="urn:microsoft.com/office/officeart/2018/5/layout/IconCircleLabelList"/>
    <dgm:cxn modelId="{985D369E-91BD-43EB-BF65-268922F631BF}" type="presParOf" srcId="{710A8C7B-F05E-4439-9D01-019D3417EB4E}" destId="{87BDC333-C8CD-4E79-AB39-A0545A0116C2}" srcOrd="0" destOrd="0" presId="urn:microsoft.com/office/officeart/2018/5/layout/IconCircleLabelList"/>
    <dgm:cxn modelId="{D43AFF77-3240-4007-8003-716F0883FAAA}" type="presParOf" srcId="{710A8C7B-F05E-4439-9D01-019D3417EB4E}" destId="{5EFA6A1A-DEEA-4BDD-8EF7-F2A50518BBFB}" srcOrd="1" destOrd="0" presId="urn:microsoft.com/office/officeart/2018/5/layout/IconCircleLabelList"/>
    <dgm:cxn modelId="{71602AC9-888C-4987-8D0C-F76513C5B8AC}" type="presParOf" srcId="{710A8C7B-F05E-4439-9D01-019D3417EB4E}" destId="{EEBE6EE8-3927-4A9E-BC3B-4DD088FEEEB7}" srcOrd="2" destOrd="0" presId="urn:microsoft.com/office/officeart/2018/5/layout/IconCircleLabelList"/>
    <dgm:cxn modelId="{5F238427-7AAE-4457-BA64-A18F207FC19D}" type="presParOf" srcId="{710A8C7B-F05E-4439-9D01-019D3417EB4E}" destId="{82793B68-D5CB-4707-8316-39BD1E4190A4}" srcOrd="3" destOrd="0" presId="urn:microsoft.com/office/officeart/2018/5/layout/IconCircleLabelList"/>
    <dgm:cxn modelId="{16EDA727-D987-411E-9F48-E5E319792EC2}" type="presParOf" srcId="{7DDEA9B9-53D0-4489-B3F0-2C12A127B039}" destId="{AEB3864F-59B7-44DF-BAB4-38C44D2F9A2B}" srcOrd="7" destOrd="0" presId="urn:microsoft.com/office/officeart/2018/5/layout/IconCircleLabelList"/>
    <dgm:cxn modelId="{6E6BD2F2-CF0E-4547-9D94-9ABF205F9B1B}" type="presParOf" srcId="{7DDEA9B9-53D0-4489-B3F0-2C12A127B039}" destId="{4BD086F5-FC58-4EC5-868C-3A672C06884D}" srcOrd="8" destOrd="0" presId="urn:microsoft.com/office/officeart/2018/5/layout/IconCircleLabelList"/>
    <dgm:cxn modelId="{7DF4898F-D83A-44DA-BC15-773086658CC5}" type="presParOf" srcId="{4BD086F5-FC58-4EC5-868C-3A672C06884D}" destId="{F3EDB9AE-973D-4F13-BD78-22229EF95C6B}" srcOrd="0" destOrd="0" presId="urn:microsoft.com/office/officeart/2018/5/layout/IconCircleLabelList"/>
    <dgm:cxn modelId="{BEEDD0AE-1FE0-4321-914E-3325546FF292}" type="presParOf" srcId="{4BD086F5-FC58-4EC5-868C-3A672C06884D}" destId="{FF0B2FFB-A231-4D4C-B512-22E5097B8202}" srcOrd="1" destOrd="0" presId="urn:microsoft.com/office/officeart/2018/5/layout/IconCircleLabelList"/>
    <dgm:cxn modelId="{A9BF01F8-C5BE-4DFE-B032-EF51A7C3C62D}" type="presParOf" srcId="{4BD086F5-FC58-4EC5-868C-3A672C06884D}" destId="{15A3EAB7-1D03-43D7-86DA-C4890707AE78}" srcOrd="2" destOrd="0" presId="urn:microsoft.com/office/officeart/2018/5/layout/IconCircleLabelList"/>
    <dgm:cxn modelId="{9B11B8BF-9694-4034-AF5A-3CB91A27D0FD}" type="presParOf" srcId="{4BD086F5-FC58-4EC5-868C-3A672C06884D}" destId="{BC51D5A8-8263-4965-87EB-7A2E05CA9D07}" srcOrd="3" destOrd="0" presId="urn:microsoft.com/office/officeart/2018/5/layout/IconCircleLabelList"/>
    <dgm:cxn modelId="{921A66E1-8A1D-4B2D-8187-8986FA341981}" type="presParOf" srcId="{7DDEA9B9-53D0-4489-B3F0-2C12A127B039}" destId="{47EAFCE1-C945-4A02-B242-7AAB051E0DD4}" srcOrd="9" destOrd="0" presId="urn:microsoft.com/office/officeart/2018/5/layout/IconCircleLabelList"/>
    <dgm:cxn modelId="{5DB746DE-34FB-4A11-A638-B5411EF29ED8}" type="presParOf" srcId="{7DDEA9B9-53D0-4489-B3F0-2C12A127B039}" destId="{1DD97335-6048-4046-B6B8-1E611AF83F6A}" srcOrd="10" destOrd="0" presId="urn:microsoft.com/office/officeart/2018/5/layout/IconCircleLabelList"/>
    <dgm:cxn modelId="{AD84C4ED-D782-41F6-ADB3-5B43E6D5C996}" type="presParOf" srcId="{1DD97335-6048-4046-B6B8-1E611AF83F6A}" destId="{5BEF8C89-2B1D-4B7A-B18A-BDB34446E165}" srcOrd="0" destOrd="0" presId="urn:microsoft.com/office/officeart/2018/5/layout/IconCircleLabelList"/>
    <dgm:cxn modelId="{C73F1968-1E2E-460B-8D55-9816641EDF9D}" type="presParOf" srcId="{1DD97335-6048-4046-B6B8-1E611AF83F6A}" destId="{D7A65842-CA08-4C1C-8953-A426D3540137}" srcOrd="1" destOrd="0" presId="urn:microsoft.com/office/officeart/2018/5/layout/IconCircleLabelList"/>
    <dgm:cxn modelId="{1AEBC662-448C-41D7-BB8C-5E4E3B0E5320}" type="presParOf" srcId="{1DD97335-6048-4046-B6B8-1E611AF83F6A}" destId="{11857EA6-78D6-4FD2-A643-77D7B7EEF8DC}" srcOrd="2" destOrd="0" presId="urn:microsoft.com/office/officeart/2018/5/layout/IconCircleLabelList"/>
    <dgm:cxn modelId="{8B99DFBA-D804-43E9-A073-4C5818040EF3}" type="presParOf" srcId="{1DD97335-6048-4046-B6B8-1E611AF83F6A}" destId="{B8E3405C-3A6D-4295-A2C5-C4BDF7A728CA}" srcOrd="3" destOrd="0" presId="urn:microsoft.com/office/officeart/2018/5/layout/IconCircleLabelList"/>
    <dgm:cxn modelId="{92A5392B-7B01-4286-AEA9-C1246D914BAD}" type="presParOf" srcId="{7DDEA9B9-53D0-4489-B3F0-2C12A127B039}" destId="{B1297085-39BD-4303-85BE-6C5AD535C24C}" srcOrd="11" destOrd="0" presId="urn:microsoft.com/office/officeart/2018/5/layout/IconCircleLabelList"/>
    <dgm:cxn modelId="{A6C901E4-B6FB-4A40-9ECF-C06C6CADBBC6}" type="presParOf" srcId="{7DDEA9B9-53D0-4489-B3F0-2C12A127B039}" destId="{68B90539-C123-48F8-9E39-8EB90DDCA6B2}" srcOrd="12" destOrd="0" presId="urn:microsoft.com/office/officeart/2018/5/layout/IconCircleLabelList"/>
    <dgm:cxn modelId="{E8815327-275A-4DDD-B427-8DCA6B8651B9}" type="presParOf" srcId="{68B90539-C123-48F8-9E39-8EB90DDCA6B2}" destId="{9502EC9F-2171-47D5-80D0-4BA46E56AA3F}" srcOrd="0" destOrd="0" presId="urn:microsoft.com/office/officeart/2018/5/layout/IconCircleLabelList"/>
    <dgm:cxn modelId="{4285B7F7-30B4-47FA-A6EE-3F4390CD7A3C}" type="presParOf" srcId="{68B90539-C123-48F8-9E39-8EB90DDCA6B2}" destId="{B270334F-9950-4517-B3D9-337C769FCFDE}" srcOrd="1" destOrd="0" presId="urn:microsoft.com/office/officeart/2018/5/layout/IconCircleLabelList"/>
    <dgm:cxn modelId="{69F8480F-D4C4-4362-B1A3-DBB8290252F3}" type="presParOf" srcId="{68B90539-C123-48F8-9E39-8EB90DDCA6B2}" destId="{EB8C2B35-31EC-4A91-BD32-7CF74A7A3A82}" srcOrd="2" destOrd="0" presId="urn:microsoft.com/office/officeart/2018/5/layout/IconCircleLabelList"/>
    <dgm:cxn modelId="{A7B0BC50-2995-47F7-B0B3-47DB8B9F28A2}" type="presParOf" srcId="{68B90539-C123-48F8-9E39-8EB90DDCA6B2}" destId="{B58E7C71-A027-47BC-B01F-7232B966D5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AF80A9-7529-45F8-B332-6BFD3E7128C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52F4B3-DC07-4000-8274-46CC3BF0AAD5}">
      <dgm:prSet phldrT="[Text]"/>
      <dgm:spPr/>
      <dgm:t>
        <a:bodyPr/>
        <a:lstStyle/>
        <a:p>
          <a:r>
            <a:rPr lang="en-US" dirty="0"/>
            <a:t>ATS</a:t>
          </a:r>
        </a:p>
      </dgm:t>
    </dgm:pt>
    <dgm:pt modelId="{ED79CE4C-35FF-4A06-9BF6-03DF83034E91}" type="parTrans" cxnId="{27A99A05-9D27-42B6-A3F2-5D53529FAA80}">
      <dgm:prSet/>
      <dgm:spPr/>
      <dgm:t>
        <a:bodyPr/>
        <a:lstStyle/>
        <a:p>
          <a:endParaRPr lang="en-US"/>
        </a:p>
      </dgm:t>
    </dgm:pt>
    <dgm:pt modelId="{5A36E059-4C73-4D5F-A928-461119CF5B3F}" type="sibTrans" cxnId="{27A99A05-9D27-42B6-A3F2-5D53529FAA80}">
      <dgm:prSet/>
      <dgm:spPr/>
      <dgm:t>
        <a:bodyPr/>
        <a:lstStyle/>
        <a:p>
          <a:endParaRPr lang="en-US"/>
        </a:p>
      </dgm:t>
    </dgm:pt>
    <dgm:pt modelId="{06437F02-BCDA-4F94-B95C-BCC5C8FBD12D}">
      <dgm:prSet phldrT="[Text]"/>
      <dgm:spPr/>
      <dgm:t>
        <a:bodyPr/>
        <a:lstStyle/>
        <a:p>
          <a:r>
            <a:rPr lang="en-US" dirty="0"/>
            <a:t>HR</a:t>
          </a:r>
        </a:p>
      </dgm:t>
    </dgm:pt>
    <dgm:pt modelId="{044F3789-44CE-453A-B915-25C63686D69F}" type="parTrans" cxnId="{411D080E-C9B9-43A6-A048-BF8E6586BF9E}">
      <dgm:prSet/>
      <dgm:spPr/>
      <dgm:t>
        <a:bodyPr/>
        <a:lstStyle/>
        <a:p>
          <a:endParaRPr lang="en-US"/>
        </a:p>
      </dgm:t>
    </dgm:pt>
    <dgm:pt modelId="{48CBA1F1-3E2A-4AC1-9F61-C038DE2B4CBB}" type="sibTrans" cxnId="{411D080E-C9B9-43A6-A048-BF8E6586BF9E}">
      <dgm:prSet/>
      <dgm:spPr/>
      <dgm:t>
        <a:bodyPr/>
        <a:lstStyle/>
        <a:p>
          <a:endParaRPr lang="en-US"/>
        </a:p>
      </dgm:t>
    </dgm:pt>
    <dgm:pt modelId="{228C4D2D-17CB-4945-893A-BD26A175F0CC}">
      <dgm:prSet phldrT="[Text]"/>
      <dgm:spPr/>
      <dgm:t>
        <a:bodyPr/>
        <a:lstStyle/>
        <a:p>
          <a:r>
            <a:rPr lang="en-US" dirty="0"/>
            <a:t>Employer</a:t>
          </a:r>
        </a:p>
      </dgm:t>
    </dgm:pt>
    <dgm:pt modelId="{218BB143-823D-4F39-8644-F37A0AAD938A}" type="parTrans" cxnId="{C20DC348-EFE3-4AE4-AB35-37D54AD65FB1}">
      <dgm:prSet/>
      <dgm:spPr/>
      <dgm:t>
        <a:bodyPr/>
        <a:lstStyle/>
        <a:p>
          <a:endParaRPr lang="en-US"/>
        </a:p>
      </dgm:t>
    </dgm:pt>
    <dgm:pt modelId="{AF3BE739-4AA8-43DA-89EB-387D3C25A1E0}" type="sibTrans" cxnId="{C20DC348-EFE3-4AE4-AB35-37D54AD65FB1}">
      <dgm:prSet/>
      <dgm:spPr/>
      <dgm:t>
        <a:bodyPr/>
        <a:lstStyle/>
        <a:p>
          <a:endParaRPr lang="en-US"/>
        </a:p>
      </dgm:t>
    </dgm:pt>
    <dgm:pt modelId="{2A82EEFC-C85F-410E-94EE-49B3E03E6867}" type="pres">
      <dgm:prSet presAssocID="{A6AF80A9-7529-45F8-B332-6BFD3E7128CB}" presName="rootnode" presStyleCnt="0">
        <dgm:presLayoutVars>
          <dgm:chMax/>
          <dgm:chPref/>
          <dgm:dir/>
          <dgm:animLvl val="lvl"/>
        </dgm:presLayoutVars>
      </dgm:prSet>
      <dgm:spPr/>
    </dgm:pt>
    <dgm:pt modelId="{4F3A6E0D-E7BD-4A6D-8C0A-CCE7F09A9E6A}" type="pres">
      <dgm:prSet presAssocID="{8452F4B3-DC07-4000-8274-46CC3BF0AAD5}" presName="composite" presStyleCnt="0"/>
      <dgm:spPr/>
    </dgm:pt>
    <dgm:pt modelId="{AAFB20E5-0E92-4BF4-930B-0BED880B16B9}" type="pres">
      <dgm:prSet presAssocID="{8452F4B3-DC07-4000-8274-46CC3BF0AAD5}" presName="bentUpArrow1" presStyleLbl="alignImgPlace1" presStyleIdx="0" presStyleCnt="2"/>
      <dgm:spPr/>
    </dgm:pt>
    <dgm:pt modelId="{D5FAE170-9335-43BD-8D0D-51F7B527B4AE}" type="pres">
      <dgm:prSet presAssocID="{8452F4B3-DC07-4000-8274-46CC3BF0AAD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6284CBE-207B-4BED-880D-6806FBA24E34}" type="pres">
      <dgm:prSet presAssocID="{8452F4B3-DC07-4000-8274-46CC3BF0AAD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4205C0D-0D40-4173-B697-85AF692274D2}" type="pres">
      <dgm:prSet presAssocID="{5A36E059-4C73-4D5F-A928-461119CF5B3F}" presName="sibTrans" presStyleCnt="0"/>
      <dgm:spPr/>
    </dgm:pt>
    <dgm:pt modelId="{85EE1246-B779-4B3B-B7B1-6223A3579212}" type="pres">
      <dgm:prSet presAssocID="{06437F02-BCDA-4F94-B95C-BCC5C8FBD12D}" presName="composite" presStyleCnt="0"/>
      <dgm:spPr/>
    </dgm:pt>
    <dgm:pt modelId="{C1C081A7-1AB7-4FF2-9E6B-30680E1DD5F3}" type="pres">
      <dgm:prSet presAssocID="{06437F02-BCDA-4F94-B95C-BCC5C8FBD12D}" presName="bentUpArrow1" presStyleLbl="alignImgPlace1" presStyleIdx="1" presStyleCnt="2"/>
      <dgm:spPr/>
    </dgm:pt>
    <dgm:pt modelId="{8853122F-4C79-4627-B98E-E87F60A02A5A}" type="pres">
      <dgm:prSet presAssocID="{06437F02-BCDA-4F94-B95C-BCC5C8FBD12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385618B-B226-4C4E-8A30-3DD34472F9F0}" type="pres">
      <dgm:prSet presAssocID="{06437F02-BCDA-4F94-B95C-BCC5C8FBD12D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969E033-B416-4870-BBCE-8BB29B06C660}" type="pres">
      <dgm:prSet presAssocID="{48CBA1F1-3E2A-4AC1-9F61-C038DE2B4CBB}" presName="sibTrans" presStyleCnt="0"/>
      <dgm:spPr/>
    </dgm:pt>
    <dgm:pt modelId="{C6B84320-A65A-41E1-843B-6C07D14CC2B4}" type="pres">
      <dgm:prSet presAssocID="{228C4D2D-17CB-4945-893A-BD26A175F0CC}" presName="composite" presStyleCnt="0"/>
      <dgm:spPr/>
    </dgm:pt>
    <dgm:pt modelId="{0E026453-C406-421F-B123-C19A8F9DF0DA}" type="pres">
      <dgm:prSet presAssocID="{228C4D2D-17CB-4945-893A-BD26A175F0C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7A99A05-9D27-42B6-A3F2-5D53529FAA80}" srcId="{A6AF80A9-7529-45F8-B332-6BFD3E7128CB}" destId="{8452F4B3-DC07-4000-8274-46CC3BF0AAD5}" srcOrd="0" destOrd="0" parTransId="{ED79CE4C-35FF-4A06-9BF6-03DF83034E91}" sibTransId="{5A36E059-4C73-4D5F-A928-461119CF5B3F}"/>
    <dgm:cxn modelId="{411D080E-C9B9-43A6-A048-BF8E6586BF9E}" srcId="{A6AF80A9-7529-45F8-B332-6BFD3E7128CB}" destId="{06437F02-BCDA-4F94-B95C-BCC5C8FBD12D}" srcOrd="1" destOrd="0" parTransId="{044F3789-44CE-453A-B915-25C63686D69F}" sibTransId="{48CBA1F1-3E2A-4AC1-9F61-C038DE2B4CBB}"/>
    <dgm:cxn modelId="{ECC7B61D-80F0-405C-A953-8DD595F17D4F}" type="presOf" srcId="{06437F02-BCDA-4F94-B95C-BCC5C8FBD12D}" destId="{8853122F-4C79-4627-B98E-E87F60A02A5A}" srcOrd="0" destOrd="0" presId="urn:microsoft.com/office/officeart/2005/8/layout/StepDownProcess"/>
    <dgm:cxn modelId="{C20DC348-EFE3-4AE4-AB35-37D54AD65FB1}" srcId="{A6AF80A9-7529-45F8-B332-6BFD3E7128CB}" destId="{228C4D2D-17CB-4945-893A-BD26A175F0CC}" srcOrd="2" destOrd="0" parTransId="{218BB143-823D-4F39-8644-F37A0AAD938A}" sibTransId="{AF3BE739-4AA8-43DA-89EB-387D3C25A1E0}"/>
    <dgm:cxn modelId="{A1207D86-9A53-4ADD-A25E-A710440C0511}" type="presOf" srcId="{A6AF80A9-7529-45F8-B332-6BFD3E7128CB}" destId="{2A82EEFC-C85F-410E-94EE-49B3E03E6867}" srcOrd="0" destOrd="0" presId="urn:microsoft.com/office/officeart/2005/8/layout/StepDownProcess"/>
    <dgm:cxn modelId="{2762A5A0-272E-478F-B7BF-D0B2D2DE787A}" type="presOf" srcId="{8452F4B3-DC07-4000-8274-46CC3BF0AAD5}" destId="{D5FAE170-9335-43BD-8D0D-51F7B527B4AE}" srcOrd="0" destOrd="0" presId="urn:microsoft.com/office/officeart/2005/8/layout/StepDownProcess"/>
    <dgm:cxn modelId="{F9AAD4AB-0619-40BC-9626-F1A23AB1A0A1}" type="presOf" srcId="{228C4D2D-17CB-4945-893A-BD26A175F0CC}" destId="{0E026453-C406-421F-B123-C19A8F9DF0DA}" srcOrd="0" destOrd="0" presId="urn:microsoft.com/office/officeart/2005/8/layout/StepDownProcess"/>
    <dgm:cxn modelId="{35999672-5483-468B-B0D3-E9AC747A8D3E}" type="presParOf" srcId="{2A82EEFC-C85F-410E-94EE-49B3E03E6867}" destId="{4F3A6E0D-E7BD-4A6D-8C0A-CCE7F09A9E6A}" srcOrd="0" destOrd="0" presId="urn:microsoft.com/office/officeart/2005/8/layout/StepDownProcess"/>
    <dgm:cxn modelId="{68F72F6C-B0AF-42B3-A023-28FA4733EB77}" type="presParOf" srcId="{4F3A6E0D-E7BD-4A6D-8C0A-CCE7F09A9E6A}" destId="{AAFB20E5-0E92-4BF4-930B-0BED880B16B9}" srcOrd="0" destOrd="0" presId="urn:microsoft.com/office/officeart/2005/8/layout/StepDownProcess"/>
    <dgm:cxn modelId="{64181FF9-6035-4B06-B625-A002C3CAE291}" type="presParOf" srcId="{4F3A6E0D-E7BD-4A6D-8C0A-CCE7F09A9E6A}" destId="{D5FAE170-9335-43BD-8D0D-51F7B527B4AE}" srcOrd="1" destOrd="0" presId="urn:microsoft.com/office/officeart/2005/8/layout/StepDownProcess"/>
    <dgm:cxn modelId="{80DE4E21-26FF-4758-9481-9C45739090C3}" type="presParOf" srcId="{4F3A6E0D-E7BD-4A6D-8C0A-CCE7F09A9E6A}" destId="{06284CBE-207B-4BED-880D-6806FBA24E34}" srcOrd="2" destOrd="0" presId="urn:microsoft.com/office/officeart/2005/8/layout/StepDownProcess"/>
    <dgm:cxn modelId="{1E4FB708-E9CC-48CB-AC7E-6F29C3023CE6}" type="presParOf" srcId="{2A82EEFC-C85F-410E-94EE-49B3E03E6867}" destId="{E4205C0D-0D40-4173-B697-85AF692274D2}" srcOrd="1" destOrd="0" presId="urn:microsoft.com/office/officeart/2005/8/layout/StepDownProcess"/>
    <dgm:cxn modelId="{9C16DAF0-5A03-4992-B3F3-742AD7BC1FD7}" type="presParOf" srcId="{2A82EEFC-C85F-410E-94EE-49B3E03E6867}" destId="{85EE1246-B779-4B3B-B7B1-6223A3579212}" srcOrd="2" destOrd="0" presId="urn:microsoft.com/office/officeart/2005/8/layout/StepDownProcess"/>
    <dgm:cxn modelId="{737B7652-3D65-4ABD-90DB-E04490171C08}" type="presParOf" srcId="{85EE1246-B779-4B3B-B7B1-6223A3579212}" destId="{C1C081A7-1AB7-4FF2-9E6B-30680E1DD5F3}" srcOrd="0" destOrd="0" presId="urn:microsoft.com/office/officeart/2005/8/layout/StepDownProcess"/>
    <dgm:cxn modelId="{3E0ECD75-01D6-409E-A126-B3CF6B2B9840}" type="presParOf" srcId="{85EE1246-B779-4B3B-B7B1-6223A3579212}" destId="{8853122F-4C79-4627-B98E-E87F60A02A5A}" srcOrd="1" destOrd="0" presId="urn:microsoft.com/office/officeart/2005/8/layout/StepDownProcess"/>
    <dgm:cxn modelId="{4F6135AD-07E4-4007-9B94-85539777576E}" type="presParOf" srcId="{85EE1246-B779-4B3B-B7B1-6223A3579212}" destId="{0385618B-B226-4C4E-8A30-3DD34472F9F0}" srcOrd="2" destOrd="0" presId="urn:microsoft.com/office/officeart/2005/8/layout/StepDownProcess"/>
    <dgm:cxn modelId="{04A93A68-C425-49F5-AB88-6BD93972B35C}" type="presParOf" srcId="{2A82EEFC-C85F-410E-94EE-49B3E03E6867}" destId="{7969E033-B416-4870-BBCE-8BB29B06C660}" srcOrd="3" destOrd="0" presId="urn:microsoft.com/office/officeart/2005/8/layout/StepDownProcess"/>
    <dgm:cxn modelId="{C188F5DE-CEE3-4A4B-A28F-0260BB1253A3}" type="presParOf" srcId="{2A82EEFC-C85F-410E-94EE-49B3E03E6867}" destId="{C6B84320-A65A-41E1-843B-6C07D14CC2B4}" srcOrd="4" destOrd="0" presId="urn:microsoft.com/office/officeart/2005/8/layout/StepDownProcess"/>
    <dgm:cxn modelId="{71D1C8CF-FD13-4942-9DD5-9F68566219B4}" type="presParOf" srcId="{C6B84320-A65A-41E1-843B-6C07D14CC2B4}" destId="{0E026453-C406-421F-B123-C19A8F9DF0D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5C42AB-B672-416F-A12B-B92A128D28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0F8D54-0441-4E44-8D56-2F75035AFE06}">
      <dgm:prSet/>
      <dgm:spPr/>
      <dgm:t>
        <a:bodyPr/>
        <a:lstStyle/>
        <a:p>
          <a:r>
            <a:rPr lang="en-US"/>
            <a:t>Projects (upload to GitHub)</a:t>
          </a:r>
        </a:p>
      </dgm:t>
    </dgm:pt>
    <dgm:pt modelId="{BC3EF168-EB4E-4195-85F9-CBF3057CD835}" type="parTrans" cxnId="{D26C2786-51E9-4D22-B8A8-BFB7F6E3A944}">
      <dgm:prSet/>
      <dgm:spPr/>
      <dgm:t>
        <a:bodyPr/>
        <a:lstStyle/>
        <a:p>
          <a:endParaRPr lang="en-US"/>
        </a:p>
      </dgm:t>
    </dgm:pt>
    <dgm:pt modelId="{22708FBF-5B96-42EC-9373-4D64BAA168CB}" type="sibTrans" cxnId="{D26C2786-51E9-4D22-B8A8-BFB7F6E3A944}">
      <dgm:prSet/>
      <dgm:spPr/>
      <dgm:t>
        <a:bodyPr/>
        <a:lstStyle/>
        <a:p>
          <a:endParaRPr lang="en-US"/>
        </a:p>
      </dgm:t>
    </dgm:pt>
    <dgm:pt modelId="{CE7942B6-6631-42A6-A827-997674F5DB7D}">
      <dgm:prSet/>
      <dgm:spPr/>
      <dgm:t>
        <a:bodyPr/>
        <a:lstStyle/>
        <a:p>
          <a:r>
            <a:rPr lang="en-US"/>
            <a:t>Internships/jobs</a:t>
          </a:r>
        </a:p>
      </dgm:t>
    </dgm:pt>
    <dgm:pt modelId="{C22E2FF5-E453-4F09-AECB-41D104D3F375}" type="parTrans" cxnId="{C1C57608-102E-4FEC-A9AB-5892C7F212F5}">
      <dgm:prSet/>
      <dgm:spPr/>
      <dgm:t>
        <a:bodyPr/>
        <a:lstStyle/>
        <a:p>
          <a:endParaRPr lang="en-US"/>
        </a:p>
      </dgm:t>
    </dgm:pt>
    <dgm:pt modelId="{66584F00-219F-4778-86FA-AA9F2C1BE7CC}" type="sibTrans" cxnId="{C1C57608-102E-4FEC-A9AB-5892C7F212F5}">
      <dgm:prSet/>
      <dgm:spPr/>
      <dgm:t>
        <a:bodyPr/>
        <a:lstStyle/>
        <a:p>
          <a:endParaRPr lang="en-US"/>
        </a:p>
      </dgm:t>
    </dgm:pt>
    <dgm:pt modelId="{1DCE5DB9-AE8E-43EC-A801-95401BCE4E5F}">
      <dgm:prSet/>
      <dgm:spPr/>
      <dgm:t>
        <a:bodyPr/>
        <a:lstStyle/>
        <a:p>
          <a:r>
            <a:rPr lang="en-US"/>
            <a:t>Hackathons</a:t>
          </a:r>
        </a:p>
      </dgm:t>
    </dgm:pt>
    <dgm:pt modelId="{D4133A33-9D8A-4047-9117-CD63FCF6E9BF}" type="parTrans" cxnId="{487A77CD-9FC3-4C42-8B3D-C68068C2790A}">
      <dgm:prSet/>
      <dgm:spPr/>
      <dgm:t>
        <a:bodyPr/>
        <a:lstStyle/>
        <a:p>
          <a:endParaRPr lang="en-US"/>
        </a:p>
      </dgm:t>
    </dgm:pt>
    <dgm:pt modelId="{C192774B-4B7D-47D8-9D32-C637B9BD3872}" type="sibTrans" cxnId="{487A77CD-9FC3-4C42-8B3D-C68068C2790A}">
      <dgm:prSet/>
      <dgm:spPr/>
      <dgm:t>
        <a:bodyPr/>
        <a:lstStyle/>
        <a:p>
          <a:endParaRPr lang="en-US"/>
        </a:p>
      </dgm:t>
    </dgm:pt>
    <dgm:pt modelId="{E837B2C4-47C4-4C66-89AA-6ACCAB62BA40}">
      <dgm:prSet/>
      <dgm:spPr/>
      <dgm:t>
        <a:bodyPr/>
        <a:lstStyle/>
        <a:p>
          <a:r>
            <a:rPr lang="en-US"/>
            <a:t>Volunteer work (i.e., Computer Science Club)</a:t>
          </a:r>
        </a:p>
      </dgm:t>
    </dgm:pt>
    <dgm:pt modelId="{E405050C-F9B2-4AB7-BA84-950252E4B1E9}" type="parTrans" cxnId="{B4C5FAD7-798A-476B-9369-6F104E2521EA}">
      <dgm:prSet/>
      <dgm:spPr/>
      <dgm:t>
        <a:bodyPr/>
        <a:lstStyle/>
        <a:p>
          <a:endParaRPr lang="en-US"/>
        </a:p>
      </dgm:t>
    </dgm:pt>
    <dgm:pt modelId="{5527267D-5182-4A82-9F7F-11453993BD76}" type="sibTrans" cxnId="{B4C5FAD7-798A-476B-9369-6F104E2521EA}">
      <dgm:prSet/>
      <dgm:spPr/>
      <dgm:t>
        <a:bodyPr/>
        <a:lstStyle/>
        <a:p>
          <a:endParaRPr lang="en-US"/>
        </a:p>
      </dgm:t>
    </dgm:pt>
    <dgm:pt modelId="{72AE9D2B-EA45-42A4-983E-0B2A56A67642}">
      <dgm:prSet/>
      <dgm:spPr/>
      <dgm:t>
        <a:bodyPr/>
        <a:lstStyle/>
        <a:p>
          <a:r>
            <a:rPr lang="en-US"/>
            <a:t>Unofficial certifications (Coursera, Udemy, HackerRank, etc.)</a:t>
          </a:r>
        </a:p>
      </dgm:t>
    </dgm:pt>
    <dgm:pt modelId="{E1905AFF-086C-43DB-9644-6E1F4F593CF4}" type="parTrans" cxnId="{A0530262-82B3-4C1B-8865-9A9CF93B6FC6}">
      <dgm:prSet/>
      <dgm:spPr/>
      <dgm:t>
        <a:bodyPr/>
        <a:lstStyle/>
        <a:p>
          <a:endParaRPr lang="en-US"/>
        </a:p>
      </dgm:t>
    </dgm:pt>
    <dgm:pt modelId="{54819F7C-6DEC-42C7-B970-D6B6125E4D3A}" type="sibTrans" cxnId="{A0530262-82B3-4C1B-8865-9A9CF93B6FC6}">
      <dgm:prSet/>
      <dgm:spPr/>
      <dgm:t>
        <a:bodyPr/>
        <a:lstStyle/>
        <a:p>
          <a:endParaRPr lang="en-US"/>
        </a:p>
      </dgm:t>
    </dgm:pt>
    <dgm:pt modelId="{9D58965C-05D1-4278-A428-722915149A61}" type="pres">
      <dgm:prSet presAssocID="{BA5C42AB-B672-416F-A12B-B92A128D282B}" presName="linear" presStyleCnt="0">
        <dgm:presLayoutVars>
          <dgm:animLvl val="lvl"/>
          <dgm:resizeHandles val="exact"/>
        </dgm:presLayoutVars>
      </dgm:prSet>
      <dgm:spPr/>
    </dgm:pt>
    <dgm:pt modelId="{3D12D351-16E5-4F3A-9130-CAD6A52764C7}" type="pres">
      <dgm:prSet presAssocID="{880F8D54-0441-4E44-8D56-2F75035AFE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3FC54E0-D006-472C-A3ED-9D17C5C8FEC8}" type="pres">
      <dgm:prSet presAssocID="{22708FBF-5B96-42EC-9373-4D64BAA168CB}" presName="spacer" presStyleCnt="0"/>
      <dgm:spPr/>
    </dgm:pt>
    <dgm:pt modelId="{177735F2-5B3A-4E9B-978A-69B861FDFCC4}" type="pres">
      <dgm:prSet presAssocID="{CE7942B6-6631-42A6-A827-997674F5DB7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7A9304-70DC-4DF8-8C61-9B6A3EC13B8C}" type="pres">
      <dgm:prSet presAssocID="{66584F00-219F-4778-86FA-AA9F2C1BE7CC}" presName="spacer" presStyleCnt="0"/>
      <dgm:spPr/>
    </dgm:pt>
    <dgm:pt modelId="{9D6F2F14-0D5A-46EA-89DF-0E8DE7A65D5A}" type="pres">
      <dgm:prSet presAssocID="{1DCE5DB9-AE8E-43EC-A801-95401BCE4E5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9251945-FCC5-46C4-B56F-5C7257B0BA1D}" type="pres">
      <dgm:prSet presAssocID="{C192774B-4B7D-47D8-9D32-C637B9BD3872}" presName="spacer" presStyleCnt="0"/>
      <dgm:spPr/>
    </dgm:pt>
    <dgm:pt modelId="{334A9627-C75D-453C-8439-47124BE90C45}" type="pres">
      <dgm:prSet presAssocID="{E837B2C4-47C4-4C66-89AA-6ACCAB62BA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45E5E9-77BA-407E-904C-070171C27B28}" type="pres">
      <dgm:prSet presAssocID="{5527267D-5182-4A82-9F7F-11453993BD76}" presName="spacer" presStyleCnt="0"/>
      <dgm:spPr/>
    </dgm:pt>
    <dgm:pt modelId="{D667D54A-1AC5-43D7-9730-6C648E3B579D}" type="pres">
      <dgm:prSet presAssocID="{72AE9D2B-EA45-42A4-983E-0B2A56A6764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1C57608-102E-4FEC-A9AB-5892C7F212F5}" srcId="{BA5C42AB-B672-416F-A12B-B92A128D282B}" destId="{CE7942B6-6631-42A6-A827-997674F5DB7D}" srcOrd="1" destOrd="0" parTransId="{C22E2FF5-E453-4F09-AECB-41D104D3F375}" sibTransId="{66584F00-219F-4778-86FA-AA9F2C1BE7CC}"/>
    <dgm:cxn modelId="{CF390926-66C3-482E-BE6D-9636227DEF24}" type="presOf" srcId="{1DCE5DB9-AE8E-43EC-A801-95401BCE4E5F}" destId="{9D6F2F14-0D5A-46EA-89DF-0E8DE7A65D5A}" srcOrd="0" destOrd="0" presId="urn:microsoft.com/office/officeart/2005/8/layout/vList2"/>
    <dgm:cxn modelId="{A0530262-82B3-4C1B-8865-9A9CF93B6FC6}" srcId="{BA5C42AB-B672-416F-A12B-B92A128D282B}" destId="{72AE9D2B-EA45-42A4-983E-0B2A56A67642}" srcOrd="4" destOrd="0" parTransId="{E1905AFF-086C-43DB-9644-6E1F4F593CF4}" sibTransId="{54819F7C-6DEC-42C7-B970-D6B6125E4D3A}"/>
    <dgm:cxn modelId="{A740F945-05A8-4855-BA0A-7CF8D64E2170}" type="presOf" srcId="{880F8D54-0441-4E44-8D56-2F75035AFE06}" destId="{3D12D351-16E5-4F3A-9130-CAD6A52764C7}" srcOrd="0" destOrd="0" presId="urn:microsoft.com/office/officeart/2005/8/layout/vList2"/>
    <dgm:cxn modelId="{3D3B336B-29C0-462F-A21E-095FDFBF4960}" type="presOf" srcId="{72AE9D2B-EA45-42A4-983E-0B2A56A67642}" destId="{D667D54A-1AC5-43D7-9730-6C648E3B579D}" srcOrd="0" destOrd="0" presId="urn:microsoft.com/office/officeart/2005/8/layout/vList2"/>
    <dgm:cxn modelId="{D26C2786-51E9-4D22-B8A8-BFB7F6E3A944}" srcId="{BA5C42AB-B672-416F-A12B-B92A128D282B}" destId="{880F8D54-0441-4E44-8D56-2F75035AFE06}" srcOrd="0" destOrd="0" parTransId="{BC3EF168-EB4E-4195-85F9-CBF3057CD835}" sibTransId="{22708FBF-5B96-42EC-9373-4D64BAA168CB}"/>
    <dgm:cxn modelId="{B77E27C9-5AF9-4E08-A1E5-C149CDA25E00}" type="presOf" srcId="{E837B2C4-47C4-4C66-89AA-6ACCAB62BA40}" destId="{334A9627-C75D-453C-8439-47124BE90C45}" srcOrd="0" destOrd="0" presId="urn:microsoft.com/office/officeart/2005/8/layout/vList2"/>
    <dgm:cxn modelId="{487A77CD-9FC3-4C42-8B3D-C68068C2790A}" srcId="{BA5C42AB-B672-416F-A12B-B92A128D282B}" destId="{1DCE5DB9-AE8E-43EC-A801-95401BCE4E5F}" srcOrd="2" destOrd="0" parTransId="{D4133A33-9D8A-4047-9117-CD63FCF6E9BF}" sibTransId="{C192774B-4B7D-47D8-9D32-C637B9BD3872}"/>
    <dgm:cxn modelId="{77E387D1-6248-4A86-979A-E1CD53E79F67}" type="presOf" srcId="{BA5C42AB-B672-416F-A12B-B92A128D282B}" destId="{9D58965C-05D1-4278-A428-722915149A61}" srcOrd="0" destOrd="0" presId="urn:microsoft.com/office/officeart/2005/8/layout/vList2"/>
    <dgm:cxn modelId="{B4C5FAD7-798A-476B-9369-6F104E2521EA}" srcId="{BA5C42AB-B672-416F-A12B-B92A128D282B}" destId="{E837B2C4-47C4-4C66-89AA-6ACCAB62BA40}" srcOrd="3" destOrd="0" parTransId="{E405050C-F9B2-4AB7-BA84-950252E4B1E9}" sibTransId="{5527267D-5182-4A82-9F7F-11453993BD76}"/>
    <dgm:cxn modelId="{1A474FF3-3A6B-48DA-B09C-9E525E8D7A54}" type="presOf" srcId="{CE7942B6-6631-42A6-A827-997674F5DB7D}" destId="{177735F2-5B3A-4E9B-978A-69B861FDFCC4}" srcOrd="0" destOrd="0" presId="urn:microsoft.com/office/officeart/2005/8/layout/vList2"/>
    <dgm:cxn modelId="{A17BDB74-A455-4D97-9D60-A1E919E9AB97}" type="presParOf" srcId="{9D58965C-05D1-4278-A428-722915149A61}" destId="{3D12D351-16E5-4F3A-9130-CAD6A52764C7}" srcOrd="0" destOrd="0" presId="urn:microsoft.com/office/officeart/2005/8/layout/vList2"/>
    <dgm:cxn modelId="{28FCBED4-F1A2-4B44-972D-6EBCFF060229}" type="presParOf" srcId="{9D58965C-05D1-4278-A428-722915149A61}" destId="{73FC54E0-D006-472C-A3ED-9D17C5C8FEC8}" srcOrd="1" destOrd="0" presId="urn:microsoft.com/office/officeart/2005/8/layout/vList2"/>
    <dgm:cxn modelId="{16371D99-5A2B-465E-9125-28DA1C8541F2}" type="presParOf" srcId="{9D58965C-05D1-4278-A428-722915149A61}" destId="{177735F2-5B3A-4E9B-978A-69B861FDFCC4}" srcOrd="2" destOrd="0" presId="urn:microsoft.com/office/officeart/2005/8/layout/vList2"/>
    <dgm:cxn modelId="{0B03167F-B284-4528-B9E3-1C649F57ECA7}" type="presParOf" srcId="{9D58965C-05D1-4278-A428-722915149A61}" destId="{407A9304-70DC-4DF8-8C61-9B6A3EC13B8C}" srcOrd="3" destOrd="0" presId="urn:microsoft.com/office/officeart/2005/8/layout/vList2"/>
    <dgm:cxn modelId="{73FD2742-38B4-4DCB-93B1-4810BD17CF06}" type="presParOf" srcId="{9D58965C-05D1-4278-A428-722915149A61}" destId="{9D6F2F14-0D5A-46EA-89DF-0E8DE7A65D5A}" srcOrd="4" destOrd="0" presId="urn:microsoft.com/office/officeart/2005/8/layout/vList2"/>
    <dgm:cxn modelId="{06781753-CE58-40AE-B660-C8C6D7C253EE}" type="presParOf" srcId="{9D58965C-05D1-4278-A428-722915149A61}" destId="{89251945-FCC5-46C4-B56F-5C7257B0BA1D}" srcOrd="5" destOrd="0" presId="urn:microsoft.com/office/officeart/2005/8/layout/vList2"/>
    <dgm:cxn modelId="{4F886D86-4F92-4FB2-9CCA-EE5E226BA1EF}" type="presParOf" srcId="{9D58965C-05D1-4278-A428-722915149A61}" destId="{334A9627-C75D-453C-8439-47124BE90C45}" srcOrd="6" destOrd="0" presId="urn:microsoft.com/office/officeart/2005/8/layout/vList2"/>
    <dgm:cxn modelId="{CFC94F4D-75E0-4BF2-BBE0-F2FA128A440E}" type="presParOf" srcId="{9D58965C-05D1-4278-A428-722915149A61}" destId="{2E45E5E9-77BA-407E-904C-070171C27B28}" srcOrd="7" destOrd="0" presId="urn:microsoft.com/office/officeart/2005/8/layout/vList2"/>
    <dgm:cxn modelId="{613DFCDB-5233-40EC-A5D2-98ED3E85A3C4}" type="presParOf" srcId="{9D58965C-05D1-4278-A428-722915149A61}" destId="{D667D54A-1AC5-43D7-9730-6C648E3B57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B0215-AFB6-4A1F-A4DB-373B15F5363F}">
      <dsp:nvSpPr>
        <dsp:cNvPr id="0" name=""/>
        <dsp:cNvSpPr/>
      </dsp:nvSpPr>
      <dsp:spPr>
        <a:xfrm>
          <a:off x="3079426" y="1868367"/>
          <a:ext cx="2178373" cy="378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32"/>
              </a:lnTo>
              <a:lnTo>
                <a:pt x="2178373" y="189032"/>
              </a:lnTo>
              <a:lnTo>
                <a:pt x="2178373" y="378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C1E-ED43-42CA-A5A1-A6701FAF82E1}">
      <dsp:nvSpPr>
        <dsp:cNvPr id="0" name=""/>
        <dsp:cNvSpPr/>
      </dsp:nvSpPr>
      <dsp:spPr>
        <a:xfrm>
          <a:off x="3033706" y="1868367"/>
          <a:ext cx="91440" cy="3780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8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4F081-5F5E-415C-8059-AF2E9C6244B3}">
      <dsp:nvSpPr>
        <dsp:cNvPr id="0" name=""/>
        <dsp:cNvSpPr/>
      </dsp:nvSpPr>
      <dsp:spPr>
        <a:xfrm>
          <a:off x="901052" y="1868367"/>
          <a:ext cx="2178373" cy="378064"/>
        </a:xfrm>
        <a:custGeom>
          <a:avLst/>
          <a:gdLst/>
          <a:ahLst/>
          <a:cxnLst/>
          <a:rect l="0" t="0" r="0" b="0"/>
          <a:pathLst>
            <a:path>
              <a:moveTo>
                <a:pt x="2178373" y="0"/>
              </a:moveTo>
              <a:lnTo>
                <a:pt x="2178373" y="189032"/>
              </a:lnTo>
              <a:lnTo>
                <a:pt x="0" y="189032"/>
              </a:lnTo>
              <a:lnTo>
                <a:pt x="0" y="378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82626-DDDB-4A80-8405-2DDAF2F9EC90}">
      <dsp:nvSpPr>
        <dsp:cNvPr id="0" name=""/>
        <dsp:cNvSpPr/>
      </dsp:nvSpPr>
      <dsp:spPr>
        <a:xfrm>
          <a:off x="2179272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Development</a:t>
          </a:r>
        </a:p>
      </dsp:txBody>
      <dsp:txXfrm>
        <a:off x="2179272" y="968213"/>
        <a:ext cx="1800308" cy="900154"/>
      </dsp:txXfrm>
    </dsp:sp>
    <dsp:sp modelId="{852C39B9-63B1-4ECD-9B68-30542E7A7CF8}">
      <dsp:nvSpPr>
        <dsp:cNvPr id="0" name=""/>
        <dsp:cNvSpPr/>
      </dsp:nvSpPr>
      <dsp:spPr>
        <a:xfrm>
          <a:off x="898" y="2246432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Frontend</a:t>
          </a:r>
        </a:p>
      </dsp:txBody>
      <dsp:txXfrm>
        <a:off x="898" y="2246432"/>
        <a:ext cx="1800308" cy="900154"/>
      </dsp:txXfrm>
    </dsp:sp>
    <dsp:sp modelId="{4D57FD7F-6F0A-4B71-ABD2-41D15E142EB8}">
      <dsp:nvSpPr>
        <dsp:cNvPr id="0" name=""/>
        <dsp:cNvSpPr/>
      </dsp:nvSpPr>
      <dsp:spPr>
        <a:xfrm>
          <a:off x="2179272" y="2246432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Backend</a:t>
          </a:r>
        </a:p>
      </dsp:txBody>
      <dsp:txXfrm>
        <a:off x="2179272" y="2246432"/>
        <a:ext cx="1800308" cy="900154"/>
      </dsp:txXfrm>
    </dsp:sp>
    <dsp:sp modelId="{9616B1A5-7E50-4698-B1D6-D87324756724}">
      <dsp:nvSpPr>
        <dsp:cNvPr id="0" name=""/>
        <dsp:cNvSpPr/>
      </dsp:nvSpPr>
      <dsp:spPr>
        <a:xfrm>
          <a:off x="4357645" y="2246432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Full stack (frontend + backend)</a:t>
          </a:r>
        </a:p>
      </dsp:txBody>
      <dsp:txXfrm>
        <a:off x="4357645" y="2246432"/>
        <a:ext cx="1800308" cy="900154"/>
      </dsp:txXfrm>
    </dsp:sp>
    <dsp:sp modelId="{51854474-0DD5-425E-8305-06BDC06A229B}">
      <dsp:nvSpPr>
        <dsp:cNvPr id="0" name=""/>
        <dsp:cNvSpPr/>
      </dsp:nvSpPr>
      <dsp:spPr>
        <a:xfrm>
          <a:off x="4357645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Mobile App Development</a:t>
          </a:r>
        </a:p>
      </dsp:txBody>
      <dsp:txXfrm>
        <a:off x="4357645" y="968213"/>
        <a:ext cx="1800308" cy="900154"/>
      </dsp:txXfrm>
    </dsp:sp>
    <dsp:sp modelId="{665F7BBB-4347-44C6-8DB4-5471C0A50A2D}">
      <dsp:nvSpPr>
        <dsp:cNvPr id="0" name=""/>
        <dsp:cNvSpPr/>
      </dsp:nvSpPr>
      <dsp:spPr>
        <a:xfrm>
          <a:off x="6536019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AI/ML Engineering</a:t>
          </a:r>
        </a:p>
      </dsp:txBody>
      <dsp:txXfrm>
        <a:off x="6536019" y="968213"/>
        <a:ext cx="1800308" cy="900154"/>
      </dsp:txXfrm>
    </dsp:sp>
    <dsp:sp modelId="{40FC296A-B337-4DD8-B784-21F7160E7FC5}">
      <dsp:nvSpPr>
        <dsp:cNvPr id="0" name=""/>
        <dsp:cNvSpPr/>
      </dsp:nvSpPr>
      <dsp:spPr>
        <a:xfrm>
          <a:off x="8714392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Development (depends)</a:t>
          </a:r>
        </a:p>
      </dsp:txBody>
      <dsp:txXfrm>
        <a:off x="8714392" y="968213"/>
        <a:ext cx="1800308" cy="900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DF515-B0A7-401C-9C92-6F3272A50666}">
      <dsp:nvSpPr>
        <dsp:cNvPr id="0" name=""/>
        <dsp:cNvSpPr/>
      </dsp:nvSpPr>
      <dsp:spPr>
        <a:xfrm>
          <a:off x="1136845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F4767-DC4C-4B3D-8984-39F4C4E8F09C}">
      <dsp:nvSpPr>
        <dsp:cNvPr id="0" name=""/>
        <dsp:cNvSpPr/>
      </dsp:nvSpPr>
      <dsp:spPr>
        <a:xfrm>
          <a:off x="1338625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1D487-8978-431F-A5E9-316D04C5CD41}">
      <dsp:nvSpPr>
        <dsp:cNvPr id="0" name=""/>
        <dsp:cNvSpPr/>
      </dsp:nvSpPr>
      <dsp:spPr>
        <a:xfrm>
          <a:off x="834176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Summary</a:t>
          </a:r>
        </a:p>
      </dsp:txBody>
      <dsp:txXfrm>
        <a:off x="834176" y="1242522"/>
        <a:ext cx="1552148" cy="620859"/>
      </dsp:txXfrm>
    </dsp:sp>
    <dsp:sp modelId="{B92F1F39-E059-4D02-AEBF-0614E9DF1D56}">
      <dsp:nvSpPr>
        <dsp:cNvPr id="0" name=""/>
        <dsp:cNvSpPr/>
      </dsp:nvSpPr>
      <dsp:spPr>
        <a:xfrm>
          <a:off x="2960620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31D3A-B7DD-4A6F-89A6-593E3B553BEB}">
      <dsp:nvSpPr>
        <dsp:cNvPr id="0" name=""/>
        <dsp:cNvSpPr/>
      </dsp:nvSpPr>
      <dsp:spPr>
        <a:xfrm>
          <a:off x="3162399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E323B-34A4-4E1A-A638-9DEC6BF5AAEA}">
      <dsp:nvSpPr>
        <dsp:cNvPr id="0" name=""/>
        <dsp:cNvSpPr/>
      </dsp:nvSpPr>
      <dsp:spPr>
        <a:xfrm>
          <a:off x="2657951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Education</a:t>
          </a:r>
        </a:p>
      </dsp:txBody>
      <dsp:txXfrm>
        <a:off x="2657951" y="1242522"/>
        <a:ext cx="1552148" cy="620859"/>
      </dsp:txXfrm>
    </dsp:sp>
    <dsp:sp modelId="{F11BE4F7-110D-452F-943E-8ABE4C65F34F}">
      <dsp:nvSpPr>
        <dsp:cNvPr id="0" name=""/>
        <dsp:cNvSpPr/>
      </dsp:nvSpPr>
      <dsp:spPr>
        <a:xfrm>
          <a:off x="4784394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58516-DBDB-4351-A8E7-BE3EC9F99F99}">
      <dsp:nvSpPr>
        <dsp:cNvPr id="0" name=""/>
        <dsp:cNvSpPr/>
      </dsp:nvSpPr>
      <dsp:spPr>
        <a:xfrm>
          <a:off x="4986174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1C689-5C1A-46BB-B3F1-492B743F2326}">
      <dsp:nvSpPr>
        <dsp:cNvPr id="0" name=""/>
        <dsp:cNvSpPr/>
      </dsp:nvSpPr>
      <dsp:spPr>
        <a:xfrm>
          <a:off x="4481725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Courses</a:t>
          </a:r>
        </a:p>
      </dsp:txBody>
      <dsp:txXfrm>
        <a:off x="4481725" y="1242522"/>
        <a:ext cx="1552148" cy="620859"/>
      </dsp:txXfrm>
    </dsp:sp>
    <dsp:sp modelId="{87BDC333-C8CD-4E79-AB39-A0545A0116C2}">
      <dsp:nvSpPr>
        <dsp:cNvPr id="0" name=""/>
        <dsp:cNvSpPr/>
      </dsp:nvSpPr>
      <dsp:spPr>
        <a:xfrm>
          <a:off x="6608169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A6A1A-DEEA-4BDD-8EF7-F2A50518BBFB}">
      <dsp:nvSpPr>
        <dsp:cNvPr id="0" name=""/>
        <dsp:cNvSpPr/>
      </dsp:nvSpPr>
      <dsp:spPr>
        <a:xfrm>
          <a:off x="6809948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93B68-D5CB-4707-8316-39BD1E4190A4}">
      <dsp:nvSpPr>
        <dsp:cNvPr id="0" name=""/>
        <dsp:cNvSpPr/>
      </dsp:nvSpPr>
      <dsp:spPr>
        <a:xfrm>
          <a:off x="6305500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Skills</a:t>
          </a:r>
        </a:p>
      </dsp:txBody>
      <dsp:txXfrm>
        <a:off x="6305500" y="1242522"/>
        <a:ext cx="1552148" cy="620859"/>
      </dsp:txXfrm>
    </dsp:sp>
    <dsp:sp modelId="{F3EDB9AE-973D-4F13-BD78-22229EF95C6B}">
      <dsp:nvSpPr>
        <dsp:cNvPr id="0" name=""/>
        <dsp:cNvSpPr/>
      </dsp:nvSpPr>
      <dsp:spPr>
        <a:xfrm>
          <a:off x="8431943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B2FFB-A231-4D4C-B512-22E5097B8202}">
      <dsp:nvSpPr>
        <dsp:cNvPr id="0" name=""/>
        <dsp:cNvSpPr/>
      </dsp:nvSpPr>
      <dsp:spPr>
        <a:xfrm>
          <a:off x="8633722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1D5A8-8263-4965-87EB-7A2E05CA9D07}">
      <dsp:nvSpPr>
        <dsp:cNvPr id="0" name=""/>
        <dsp:cNvSpPr/>
      </dsp:nvSpPr>
      <dsp:spPr>
        <a:xfrm>
          <a:off x="8129274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Projects</a:t>
          </a:r>
        </a:p>
      </dsp:txBody>
      <dsp:txXfrm>
        <a:off x="8129274" y="1242522"/>
        <a:ext cx="1552148" cy="620859"/>
      </dsp:txXfrm>
    </dsp:sp>
    <dsp:sp modelId="{5BEF8C89-2B1D-4B7A-B18A-BDB34446E165}">
      <dsp:nvSpPr>
        <dsp:cNvPr id="0" name=""/>
        <dsp:cNvSpPr/>
      </dsp:nvSpPr>
      <dsp:spPr>
        <a:xfrm>
          <a:off x="3872507" y="2251418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65842-CA08-4C1C-8953-A426D3540137}">
      <dsp:nvSpPr>
        <dsp:cNvPr id="0" name=""/>
        <dsp:cNvSpPr/>
      </dsp:nvSpPr>
      <dsp:spPr>
        <a:xfrm>
          <a:off x="4074286" y="2453197"/>
          <a:ext cx="543251" cy="5432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3405C-3A6D-4295-A2C5-C4BDF7A728CA}">
      <dsp:nvSpPr>
        <dsp:cNvPr id="0" name=""/>
        <dsp:cNvSpPr/>
      </dsp:nvSpPr>
      <dsp:spPr>
        <a:xfrm>
          <a:off x="3569838" y="3493137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Experience</a:t>
          </a:r>
        </a:p>
      </dsp:txBody>
      <dsp:txXfrm>
        <a:off x="3569838" y="3493137"/>
        <a:ext cx="1552148" cy="620859"/>
      </dsp:txXfrm>
    </dsp:sp>
    <dsp:sp modelId="{9502EC9F-2171-47D5-80D0-4BA46E56AA3F}">
      <dsp:nvSpPr>
        <dsp:cNvPr id="0" name=""/>
        <dsp:cNvSpPr/>
      </dsp:nvSpPr>
      <dsp:spPr>
        <a:xfrm>
          <a:off x="5696281" y="2251418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0334F-9950-4517-B3D9-337C769FCFDE}">
      <dsp:nvSpPr>
        <dsp:cNvPr id="0" name=""/>
        <dsp:cNvSpPr/>
      </dsp:nvSpPr>
      <dsp:spPr>
        <a:xfrm>
          <a:off x="5898061" y="2453197"/>
          <a:ext cx="543251" cy="5432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E7C71-A027-47BC-B01F-7232B966D555}">
      <dsp:nvSpPr>
        <dsp:cNvPr id="0" name=""/>
        <dsp:cNvSpPr/>
      </dsp:nvSpPr>
      <dsp:spPr>
        <a:xfrm>
          <a:off x="5393612" y="3493137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Unofficial Certifications</a:t>
          </a:r>
        </a:p>
      </dsp:txBody>
      <dsp:txXfrm>
        <a:off x="5393612" y="3493137"/>
        <a:ext cx="1552148" cy="620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B20E5-0E92-4BF4-930B-0BED880B16B9}">
      <dsp:nvSpPr>
        <dsp:cNvPr id="0" name=""/>
        <dsp:cNvSpPr/>
      </dsp:nvSpPr>
      <dsp:spPr>
        <a:xfrm rot="5400000">
          <a:off x="3160530" y="1202217"/>
          <a:ext cx="1063257" cy="12104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AE170-9335-43BD-8D0D-51F7B527B4AE}">
      <dsp:nvSpPr>
        <dsp:cNvPr id="0" name=""/>
        <dsp:cNvSpPr/>
      </dsp:nvSpPr>
      <dsp:spPr>
        <a:xfrm>
          <a:off x="2878832" y="23574"/>
          <a:ext cx="1789900" cy="1252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ATS</a:t>
          </a:r>
        </a:p>
      </dsp:txBody>
      <dsp:txXfrm>
        <a:off x="2940003" y="84745"/>
        <a:ext cx="1667558" cy="1130530"/>
      </dsp:txXfrm>
    </dsp:sp>
    <dsp:sp modelId="{06284CBE-207B-4BED-880D-6806FBA24E34}">
      <dsp:nvSpPr>
        <dsp:cNvPr id="0" name=""/>
        <dsp:cNvSpPr/>
      </dsp:nvSpPr>
      <dsp:spPr>
        <a:xfrm>
          <a:off x="4668732" y="143064"/>
          <a:ext cx="1301802" cy="1012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081A7-1AB7-4FF2-9E6B-30680E1DD5F3}">
      <dsp:nvSpPr>
        <dsp:cNvPr id="0" name=""/>
        <dsp:cNvSpPr/>
      </dsp:nvSpPr>
      <dsp:spPr>
        <a:xfrm rot="5400000">
          <a:off x="4644548" y="2609606"/>
          <a:ext cx="1063257" cy="12104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3122F-4C79-4627-B98E-E87F60A02A5A}">
      <dsp:nvSpPr>
        <dsp:cNvPr id="0" name=""/>
        <dsp:cNvSpPr/>
      </dsp:nvSpPr>
      <dsp:spPr>
        <a:xfrm>
          <a:off x="4362849" y="1430963"/>
          <a:ext cx="1789900" cy="1252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HR</a:t>
          </a:r>
        </a:p>
      </dsp:txBody>
      <dsp:txXfrm>
        <a:off x="4424020" y="1492134"/>
        <a:ext cx="1667558" cy="1130530"/>
      </dsp:txXfrm>
    </dsp:sp>
    <dsp:sp modelId="{0385618B-B226-4C4E-8A30-3DD34472F9F0}">
      <dsp:nvSpPr>
        <dsp:cNvPr id="0" name=""/>
        <dsp:cNvSpPr/>
      </dsp:nvSpPr>
      <dsp:spPr>
        <a:xfrm>
          <a:off x="6152750" y="1550453"/>
          <a:ext cx="1301802" cy="1012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26453-C406-421F-B123-C19A8F9DF0DA}">
      <dsp:nvSpPr>
        <dsp:cNvPr id="0" name=""/>
        <dsp:cNvSpPr/>
      </dsp:nvSpPr>
      <dsp:spPr>
        <a:xfrm>
          <a:off x="5846867" y="2838352"/>
          <a:ext cx="1789900" cy="1252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Employer</a:t>
          </a:r>
        </a:p>
      </dsp:txBody>
      <dsp:txXfrm>
        <a:off x="5908038" y="2899523"/>
        <a:ext cx="1667558" cy="11305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2D351-16E5-4F3A-9130-CAD6A52764C7}">
      <dsp:nvSpPr>
        <dsp:cNvPr id="0" name=""/>
        <dsp:cNvSpPr/>
      </dsp:nvSpPr>
      <dsp:spPr>
        <a:xfrm>
          <a:off x="0" y="20002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Projects (upload to GitHub)</a:t>
          </a:r>
        </a:p>
      </dsp:txBody>
      <dsp:txXfrm>
        <a:off x="36296" y="56298"/>
        <a:ext cx="10443008" cy="670943"/>
      </dsp:txXfrm>
    </dsp:sp>
    <dsp:sp modelId="{177735F2-5B3A-4E9B-978A-69B861FDFCC4}">
      <dsp:nvSpPr>
        <dsp:cNvPr id="0" name=""/>
        <dsp:cNvSpPr/>
      </dsp:nvSpPr>
      <dsp:spPr>
        <a:xfrm>
          <a:off x="0" y="852817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Internships/jobs</a:t>
          </a:r>
        </a:p>
      </dsp:txBody>
      <dsp:txXfrm>
        <a:off x="36296" y="889113"/>
        <a:ext cx="10443008" cy="670943"/>
      </dsp:txXfrm>
    </dsp:sp>
    <dsp:sp modelId="{9D6F2F14-0D5A-46EA-89DF-0E8DE7A65D5A}">
      <dsp:nvSpPr>
        <dsp:cNvPr id="0" name=""/>
        <dsp:cNvSpPr/>
      </dsp:nvSpPr>
      <dsp:spPr>
        <a:xfrm>
          <a:off x="0" y="1685632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Hackathons</a:t>
          </a:r>
        </a:p>
      </dsp:txBody>
      <dsp:txXfrm>
        <a:off x="36296" y="1721928"/>
        <a:ext cx="10443008" cy="670943"/>
      </dsp:txXfrm>
    </dsp:sp>
    <dsp:sp modelId="{334A9627-C75D-453C-8439-47124BE90C45}">
      <dsp:nvSpPr>
        <dsp:cNvPr id="0" name=""/>
        <dsp:cNvSpPr/>
      </dsp:nvSpPr>
      <dsp:spPr>
        <a:xfrm>
          <a:off x="0" y="2518447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Volunteer work (i.e., Computer Science Club)</a:t>
          </a:r>
        </a:p>
      </dsp:txBody>
      <dsp:txXfrm>
        <a:off x="36296" y="2554743"/>
        <a:ext cx="10443008" cy="670943"/>
      </dsp:txXfrm>
    </dsp:sp>
    <dsp:sp modelId="{D667D54A-1AC5-43D7-9730-6C648E3B579D}">
      <dsp:nvSpPr>
        <dsp:cNvPr id="0" name=""/>
        <dsp:cNvSpPr/>
      </dsp:nvSpPr>
      <dsp:spPr>
        <a:xfrm>
          <a:off x="0" y="3351262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Unofficial certifications (Coursera, Udemy, HackerRank, etc.)</a:t>
          </a:r>
        </a:p>
      </dsp:txBody>
      <dsp:txXfrm>
        <a:off x="36296" y="3387558"/>
        <a:ext cx="10443008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9/21/2022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18" Type="http://schemas.microsoft.com/office/2007/relationships/hdphoto" Target="../media/hdphoto8.wdp"/><Relationship Id="rId26" Type="http://schemas.microsoft.com/office/2007/relationships/hdphoto" Target="../media/hdphoto2.wdp"/><Relationship Id="rId3" Type="http://schemas.openxmlformats.org/officeDocument/2006/relationships/diagramLayout" Target="../diagrams/layout1.xml"/><Relationship Id="rId21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5" Type="http://schemas.openxmlformats.org/officeDocument/2006/relationships/image" Target="../media/image5.png"/><Relationship Id="rId2" Type="http://schemas.openxmlformats.org/officeDocument/2006/relationships/diagramData" Target="../diagrams/data1.xml"/><Relationship Id="rId16" Type="http://schemas.microsoft.com/office/2007/relationships/hdphoto" Target="../media/hdphoto3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hdphoto" Target="../media/hdphoto6.wdp"/><Relationship Id="rId24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6.png"/><Relationship Id="rId23" Type="http://schemas.openxmlformats.org/officeDocument/2006/relationships/image" Target="../media/image20.png"/><Relationship Id="rId10" Type="http://schemas.openxmlformats.org/officeDocument/2006/relationships/image" Target="../media/image13.png"/><Relationship Id="rId19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Job Searching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D961EF2-C827-85E8-80FC-4DF5EEA586BF}"/>
              </a:ext>
            </a:extLst>
          </p:cNvPr>
          <p:cNvGrpSpPr/>
          <p:nvPr/>
        </p:nvGrpSpPr>
        <p:grpSpPr>
          <a:xfrm>
            <a:off x="391551" y="1540193"/>
            <a:ext cx="8938260" cy="1234440"/>
            <a:chOff x="0" y="0"/>
            <a:chExt cx="8938260" cy="123444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3F39EA-87F7-5B13-8BD5-7E310F6D5439}"/>
                </a:ext>
              </a:extLst>
            </p:cNvPr>
            <p:cNvSpPr/>
            <p:nvPr/>
          </p:nvSpPr>
          <p:spPr>
            <a:xfrm>
              <a:off x="0" y="0"/>
              <a:ext cx="8938260" cy="1234440"/>
            </a:xfrm>
            <a:prstGeom prst="roundRect">
              <a:avLst>
                <a:gd name="adj" fmla="val 1000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6CC0D060-59BD-EF84-3DD6-AF31F2AB97CF}"/>
                </a:ext>
              </a:extLst>
            </p:cNvPr>
            <p:cNvSpPr txBox="1"/>
            <p:nvPr/>
          </p:nvSpPr>
          <p:spPr>
            <a:xfrm>
              <a:off x="36156" y="36156"/>
              <a:ext cx="7606201" cy="116212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You can find jobs!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6682A9-346D-17E5-AC69-3504C4C2B8CF}"/>
              </a:ext>
            </a:extLst>
          </p:cNvPr>
          <p:cNvGrpSpPr/>
          <p:nvPr/>
        </p:nvGrpSpPr>
        <p:grpSpPr>
          <a:xfrm>
            <a:off x="1552135" y="3255792"/>
            <a:ext cx="8938260" cy="1234440"/>
            <a:chOff x="788669" y="1440179"/>
            <a:chExt cx="8938260" cy="123444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0AD7FDF-4719-D1BA-C320-B3D006D6E0E6}"/>
                </a:ext>
              </a:extLst>
            </p:cNvPr>
            <p:cNvSpPr/>
            <p:nvPr/>
          </p:nvSpPr>
          <p:spPr>
            <a:xfrm>
              <a:off x="788669" y="1440179"/>
              <a:ext cx="8938260" cy="12344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7DBB1CD-0E37-AC42-BED5-F2E8965E0282}"/>
                </a:ext>
              </a:extLst>
            </p:cNvPr>
            <p:cNvSpPr txBox="1"/>
            <p:nvPr/>
          </p:nvSpPr>
          <p:spPr>
            <a:xfrm>
              <a:off x="824825" y="1476335"/>
              <a:ext cx="7274892" cy="116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Jobs can find you!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C63056-51DD-7C8B-8958-2C8BC6AB628A}"/>
              </a:ext>
            </a:extLst>
          </p:cNvPr>
          <p:cNvGrpSpPr/>
          <p:nvPr/>
        </p:nvGrpSpPr>
        <p:grpSpPr>
          <a:xfrm>
            <a:off x="2594023" y="4935122"/>
            <a:ext cx="8938260" cy="1234440"/>
            <a:chOff x="1577339" y="2880359"/>
            <a:chExt cx="8938260" cy="12344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9471B4-37A9-6B48-D37A-609B90629B3A}"/>
                </a:ext>
              </a:extLst>
            </p:cNvPr>
            <p:cNvSpPr/>
            <p:nvPr/>
          </p:nvSpPr>
          <p:spPr>
            <a:xfrm>
              <a:off x="1577339" y="2880359"/>
              <a:ext cx="8938260" cy="12344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6660B6C6-2FF7-6DCE-9732-EEAC5D6ADC9D}"/>
                </a:ext>
              </a:extLst>
            </p:cNvPr>
            <p:cNvSpPr txBox="1"/>
            <p:nvPr/>
          </p:nvSpPr>
          <p:spPr>
            <a:xfrm>
              <a:off x="1613495" y="2916515"/>
              <a:ext cx="7274892" cy="116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Not the only option out there, but it is a highly, highly, highly recommended option</a:t>
              </a:r>
            </a:p>
          </p:txBody>
        </p:sp>
      </p:grp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FF095A6-C40A-0FA6-E7DC-B017B4E4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5964" y="-627165"/>
            <a:ext cx="4972050" cy="27967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6AC8ECB-5802-AFDB-9700-C49E5811BCC2}"/>
              </a:ext>
            </a:extLst>
          </p:cNvPr>
          <p:cNvSpPr/>
          <p:nvPr/>
        </p:nvSpPr>
        <p:spPr>
          <a:xfrm>
            <a:off x="637442" y="6431573"/>
            <a:ext cx="1815612" cy="32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C8CF0E-B6E6-CCAC-3547-0D62219DDD99}"/>
              </a:ext>
            </a:extLst>
          </p:cNvPr>
          <p:cNvSpPr/>
          <p:nvPr/>
        </p:nvSpPr>
        <p:spPr>
          <a:xfrm>
            <a:off x="11244263" y="6386513"/>
            <a:ext cx="261937" cy="347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1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BFD7A22-33B3-B8E6-60D3-839AB73C63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40774295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270B6C3B-110C-30B1-2DCD-993D78A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812"/>
            <a:ext cx="10515600" cy="700115"/>
          </a:xfrm>
        </p:spPr>
        <p:txBody>
          <a:bodyPr/>
          <a:lstStyle/>
          <a:p>
            <a:r>
              <a:rPr lang="en-US" dirty="0"/>
              <a:t>Common Job Requirements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266C26B-1373-77F5-627E-0F30ADC7F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320" y="5139101"/>
            <a:ext cx="1143734" cy="980343"/>
          </a:xfrm>
          <a:prstGeom prst="rect">
            <a:avLst/>
          </a:prstGeom>
        </p:spPr>
      </p:pic>
      <p:pic>
        <p:nvPicPr>
          <p:cNvPr id="17" name="Picture 16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27F2A6FE-408A-7A70-8AA1-A74D88915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962" y="5213838"/>
            <a:ext cx="540727" cy="540727"/>
          </a:xfrm>
          <a:prstGeom prst="rect">
            <a:avLst/>
          </a:prstGeom>
        </p:spPr>
      </p:pic>
      <p:pic>
        <p:nvPicPr>
          <p:cNvPr id="19" name="Picture 18" descr="A picture containing fabric&#10;&#10;Description automatically generated">
            <a:extLst>
              <a:ext uri="{FF2B5EF4-FFF2-40B4-BE49-F238E27FC236}">
                <a16:creationId xmlns:a16="http://schemas.microsoft.com/office/drawing/2014/main" id="{E55E98F6-FD07-E6DC-F099-E720EB5763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82" b="92453" l="7262" r="92262">
                        <a14:foregroundMark x1="8452" y1="54088" x2="8214" y2="47296"/>
                        <a14:foregroundMark x1="52738" y1="53585" x2="43810" y2="48931"/>
                        <a14:foregroundMark x1="43810" y1="48931" x2="52143" y2="48553"/>
                        <a14:foregroundMark x1="52143" y1="48553" x2="51548" y2="54340"/>
                        <a14:foregroundMark x1="91667" y1="53962" x2="92262" y2="47296"/>
                        <a14:foregroundMark x1="35119" y1="90440" x2="30000" y2="90566"/>
                        <a14:foregroundMark x1="69881" y1="91447" x2="68810" y2="91447"/>
                        <a14:foregroundMark x1="7262" y1="51447" x2="7262" y2="49434"/>
                        <a14:foregroundMark x1="30238" y1="9308" x2="31429" y2="9308"/>
                        <a14:foregroundMark x1="70476" y1="9182" x2="67381" y2="9182"/>
                        <a14:foregroundMark x1="35119" y1="92453" x2="31905" y2="92201"/>
                        <a14:backgroundMark x1="32262" y1="61887" x2="32262" y2="61887"/>
                        <a14:backgroundMark x1="32500" y1="39748" x2="32500" y2="39748"/>
                        <a14:backgroundMark x1="50476" y1="29560" x2="50476" y2="29560"/>
                        <a14:backgroundMark x1="68214" y1="40126" x2="68214" y2="40126"/>
                        <a14:backgroundMark x1="67976" y1="61509" x2="67976" y2="61509"/>
                        <a14:backgroundMark x1="50476" y1="71447" x2="50476" y2="714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18857" y="5666642"/>
            <a:ext cx="575978" cy="545122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1FB9AB3C-EAFA-19B3-C84E-AC476ECDBB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40" b="90649" l="10000" r="90000">
                        <a14:foregroundMark x1="50119" y1="90799" x2="50119" y2="90799"/>
                        <a14:foregroundMark x1="17381" y1="7541" x2="26071" y2="7692"/>
                        <a14:foregroundMark x1="26071" y1="7692" x2="34643" y2="7541"/>
                        <a14:foregroundMark x1="85952" y1="7240" x2="76071" y2="75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03000" y="5218235"/>
            <a:ext cx="552801" cy="4363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F430481B-8A44-A04F-59CD-456A4ED308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1694" y="5187461"/>
            <a:ext cx="641717" cy="487998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8C4FDB7-1DC0-EADF-A4A6-A7FA146F34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6" b="90304" l="6628" r="90000">
                        <a14:foregroundMark x1="8023" y1="81872" x2="6860" y2="78583"/>
                        <a14:foregroundMark x1="84535" y1="88449" x2="66860" y2="90304"/>
                        <a14:foregroundMark x1="52093" y1="74452" x2="33953" y2="74452"/>
                        <a14:foregroundMark x1="54651" y1="66610" x2="32209" y2="65767"/>
                        <a14:foregroundMark x1="83953" y1="64334" x2="86860" y2="54216"/>
                        <a14:foregroundMark x1="47558" y1="56492" x2="21744" y2="56492"/>
                        <a14:foregroundMark x1="55581" y1="14418" x2="36744" y2="28836"/>
                        <a14:foregroundMark x1="58605" y1="9696" x2="57791" y2="14418"/>
                        <a14:foregroundMark x1="61163" y1="47049" x2="57558" y2="2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0731" y="5197471"/>
            <a:ext cx="557115" cy="768301"/>
          </a:xfrm>
          <a:prstGeom prst="rect">
            <a:avLst/>
          </a:prstGeom>
        </p:spPr>
      </p:pic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2B0BCFC1-B377-26F0-AB4B-EE047CBD05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7889" y1="69298" x2="27889" y2="69298"/>
                        <a14:foregroundMark x1="28000" y1="68713" x2="28000" y2="68713"/>
                        <a14:foregroundMark x1="29111" y1="68713" x2="29111" y2="68713"/>
                        <a14:foregroundMark x1="27778" y1="67251" x2="27778" y2="67251"/>
                        <a14:foregroundMark x1="27778" y1="68713" x2="27778" y2="68713"/>
                        <a14:foregroundMark x1="28889" y1="69006" x2="26778" y2="65205"/>
                        <a14:foregroundMark x1="41667" y1="30702" x2="40222" y2="29240"/>
                        <a14:foregroundMark x1="52000" y1="46784" x2="54333" y2="48538"/>
                        <a14:foregroundMark x1="57222" y1="57018" x2="57222" y2="45614"/>
                        <a14:foregroundMark x1="63556" y1="52924" x2="63667" y2="47368"/>
                        <a14:foregroundMark x1="67667" y1="52047" x2="67778" y2="44737"/>
                        <a14:foregroundMark x1="67778" y1="35965" x2="67778" y2="35965"/>
                        <a14:foregroundMark x1="70556" y1="52924" x2="70667" y2="49123"/>
                        <a14:foregroundMark x1="80222" y1="48538" x2="80333" y2="43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681" y="5899522"/>
            <a:ext cx="1452196" cy="55183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EB1D0A0-F8B5-F350-FBF4-79074912EE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15401" y1="27004" x2="21308" y2="23418"/>
                        <a14:foregroundMark x1="41561" y1="33544" x2="39873" y2="26160"/>
                        <a14:foregroundMark x1="59494" y1="33544" x2="66034" y2="28481"/>
                        <a14:foregroundMark x1="78481" y1="32911" x2="74895" y2="25949"/>
                        <a14:foregroundMark x1="80591" y1="28692" x2="80591" y2="28692"/>
                        <a14:foregroundMark x1="55696" y1="73418" x2="65612" y2="700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3306" y="5609491"/>
            <a:ext cx="828675" cy="828675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32539-47FB-CC2E-C4DB-7164F1AE01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200" y="2611315"/>
            <a:ext cx="1011337" cy="224719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83124A6D-3D18-5606-A417-CE3F5D310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6" b="90304" l="6628" r="90000">
                        <a14:foregroundMark x1="8023" y1="81872" x2="6860" y2="78583"/>
                        <a14:foregroundMark x1="84535" y1="88449" x2="66860" y2="90304"/>
                        <a14:foregroundMark x1="52093" y1="74452" x2="33953" y2="74452"/>
                        <a14:foregroundMark x1="54651" y1="66610" x2="32209" y2="65767"/>
                        <a14:foregroundMark x1="83953" y1="64334" x2="86860" y2="54216"/>
                        <a14:foregroundMark x1="47558" y1="56492" x2="21744" y2="56492"/>
                        <a14:foregroundMark x1="55581" y1="14418" x2="36744" y2="28836"/>
                        <a14:foregroundMark x1="58605" y1="9696" x2="57791" y2="14418"/>
                        <a14:foregroundMark x1="61163" y1="47049" x2="57558" y2="2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6758" y="1854929"/>
            <a:ext cx="557115" cy="768301"/>
          </a:xfrm>
          <a:prstGeom prst="rect">
            <a:avLst/>
          </a:prstGeom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8D4922C-D3D2-1886-AEB6-A5E52810D11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1007" y="1837591"/>
            <a:ext cx="1311905" cy="801199"/>
          </a:xfrm>
          <a:prstGeom prst="rect">
            <a:avLst/>
          </a:prstGeom>
        </p:spPr>
      </p:pic>
      <p:pic>
        <p:nvPicPr>
          <p:cNvPr id="37" name="Picture 36" descr="Logo, company name&#10;&#10;Description automatically generated">
            <a:extLst>
              <a:ext uri="{FF2B5EF4-FFF2-40B4-BE49-F238E27FC236}">
                <a16:creationId xmlns:a16="http://schemas.microsoft.com/office/drawing/2014/main" id="{BBC30C11-2788-8EF5-F637-524469E622F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34114" y="2459075"/>
            <a:ext cx="550262" cy="495139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66DE374B-A70A-4A8D-54A0-490997943D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68462" y="1301260"/>
            <a:ext cx="1483703" cy="98913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553BA17-DF6D-B49A-C4E6-493FEB7F42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661" b="97034" l="3158" r="94737">
                        <a14:foregroundMark x1="92632" y1="36441" x2="94737" y2="62076"/>
                        <a14:foregroundMark x1="63789" y1="97034" x2="34737" y2="96610"/>
                        <a14:foregroundMark x1="16000" y1="68008" x2="9684" y2="52119"/>
                        <a14:foregroundMark x1="17684" y1="61441" x2="11158" y2="30297"/>
                        <a14:foregroundMark x1="12000" y1="70551" x2="4000" y2="49153"/>
                        <a14:foregroundMark x1="4000" y1="49153" x2="8000" y2="32415"/>
                        <a14:foregroundMark x1="18737" y1="72881" x2="18105" y2="72881"/>
                        <a14:foregroundMark x1="3368" y1="54025" x2="6526" y2="67161"/>
                        <a14:foregroundMark x1="21263" y1="51483" x2="29053" y2="31992"/>
                        <a14:foregroundMark x1="29053" y1="31992" x2="37474" y2="30932"/>
                        <a14:foregroundMark x1="37895" y1="42373" x2="55158" y2="33051"/>
                        <a14:foregroundMark x1="55158" y1="33051" x2="55158" y2="33051"/>
                        <a14:foregroundMark x1="54737" y1="45127" x2="66526" y2="27966"/>
                        <a14:foregroundMark x1="66526" y1="27966" x2="66526" y2="26271"/>
                        <a14:foregroundMark x1="63579" y1="45763" x2="70526" y2="27966"/>
                        <a14:foregroundMark x1="70526" y1="27966" x2="70526" y2="23517"/>
                        <a14:foregroundMark x1="59368" y1="21186" x2="64421" y2="13983"/>
                        <a14:foregroundMark x1="52421" y1="19703" x2="34947" y2="17585"/>
                        <a14:foregroundMark x1="29053" y1="8475" x2="37684" y2="4661"/>
                        <a14:foregroundMark x1="33895" y1="90254" x2="32421" y2="73729"/>
                        <a14:backgroundMark x1="12842" y1="15890" x2="12842" y2="15890"/>
                        <a14:backgroundMark x1="11368" y1="15890" x2="11368" y2="15890"/>
                        <a14:backgroundMark x1="8806" y1="24330" x2="1474" y2="23729"/>
                        <a14:backgroundMark x1="10712" y1="24485" x2="9146" y2="24357"/>
                        <a14:backgroundMark x1="19579" y1="25212" x2="10771" y2="24490"/>
                        <a14:backgroundMark x1="13684" y1="18220" x2="12842" y2="18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9537" y="1871088"/>
            <a:ext cx="962122" cy="95604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241F3E5-165F-B1B1-D3BD-CF3CF900EA82}"/>
              </a:ext>
            </a:extLst>
          </p:cNvPr>
          <p:cNvSpPr/>
          <p:nvPr/>
        </p:nvSpPr>
        <p:spPr>
          <a:xfrm>
            <a:off x="669908" y="6498597"/>
            <a:ext cx="1784791" cy="132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2CDD8-0EE3-9EF2-5FF9-958E43FF536F}"/>
              </a:ext>
            </a:extLst>
          </p:cNvPr>
          <p:cNvSpPr/>
          <p:nvPr/>
        </p:nvSpPr>
        <p:spPr>
          <a:xfrm>
            <a:off x="11246631" y="6405690"/>
            <a:ext cx="264051" cy="293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EDCE1-5495-1057-394C-A7AB2BF3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Resume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6D3BF4C6-5E37-7235-A0AC-D5AADE4084F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40774286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9E01559-77B6-F7B0-A01E-4722FCA7D27B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98AB9-BF3C-5DEC-DFF5-B1529D825DC9}"/>
              </a:ext>
            </a:extLst>
          </p:cNvPr>
          <p:cNvSpPr/>
          <p:nvPr/>
        </p:nvSpPr>
        <p:spPr>
          <a:xfrm>
            <a:off x="10137452" y="6347827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8E56EB-F7E8-0B6C-FBCC-E15F9981D2D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62190785"/>
              </p:ext>
            </p:extLst>
          </p:nvPr>
        </p:nvGraphicFramePr>
        <p:xfrm>
          <a:off x="838200" y="2039938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A2F76CE-BE4F-822A-B3BC-AA39C623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(continued)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90B45-88BC-0B92-A106-7CD0482CC33D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50A02-916C-5EF8-4BF8-DDC299542154}"/>
              </a:ext>
            </a:extLst>
          </p:cNvPr>
          <p:cNvSpPr/>
          <p:nvPr/>
        </p:nvSpPr>
        <p:spPr>
          <a:xfrm>
            <a:off x="10088554" y="6372276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1DC962-50C2-DCE6-4D92-39FE3304E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 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91176-C362-CECE-3817-54E83665F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Have answers ready for common questions</a:t>
            </a:r>
          </a:p>
          <a:p>
            <a:r>
              <a:rPr lang="en-US" dirty="0"/>
              <a:t>Show interest by asking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9A4801-5EDE-DDB7-1299-4A31EC57E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Panel discussion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55B05F-AFCB-5BBD-87FA-6BF147F377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likely will ask questions about your coding interview</a:t>
            </a:r>
          </a:p>
          <a:p>
            <a:r>
              <a:rPr lang="en-US" dirty="0"/>
              <a:t>Be ready to explain why you did things one way and not another way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DE58FE-3B82-1E4F-BA9E-E64DF70B50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Coding Interview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9270C9-3D31-DED6-44C3-C82BA13F1E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Practice </a:t>
            </a:r>
            <a:r>
              <a:rPr lang="en-US" dirty="0" err="1"/>
              <a:t>LeetCode</a:t>
            </a:r>
            <a:r>
              <a:rPr lang="en-US" dirty="0"/>
              <a:t> problems</a:t>
            </a:r>
          </a:p>
          <a:p>
            <a:r>
              <a:rPr lang="en-US" i="1" dirty="0"/>
              <a:t>Cracking the Coding Interview</a:t>
            </a:r>
          </a:p>
          <a:p>
            <a:r>
              <a:rPr lang="en-US" dirty="0"/>
              <a:t>Read the problem carefully</a:t>
            </a:r>
          </a:p>
          <a:p>
            <a:r>
              <a:rPr lang="en-US" dirty="0"/>
              <a:t>Do exactly as they ask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D9927-AF1F-3FAA-55DD-03D61EB4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231CE-E067-05F1-02FE-A8ED36EFA825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4A59D6-6EFC-DAA3-B4F7-62DC8B89B57F}"/>
              </a:ext>
            </a:extLst>
          </p:cNvPr>
          <p:cNvSpPr/>
          <p:nvPr/>
        </p:nvSpPr>
        <p:spPr>
          <a:xfrm>
            <a:off x="9976087" y="6303818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F114A894-997A-C52D-6F39-02939A81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How to gain experience?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07A6F2B-0810-35D8-5D2E-BB8B303C843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57458823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99C5705-1707-5E4B-DB70-CB64DDDFEB43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F79F4-4BB6-E8A9-9D57-E1BAB85E0FF8}"/>
              </a:ext>
            </a:extLst>
          </p:cNvPr>
          <p:cNvSpPr/>
          <p:nvPr/>
        </p:nvSpPr>
        <p:spPr>
          <a:xfrm>
            <a:off x="10245029" y="6435844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2" descr="Blue glass building">
            <a:extLst>
              <a:ext uri="{FF2B5EF4-FFF2-40B4-BE49-F238E27FC236}">
                <a16:creationId xmlns:a16="http://schemas.microsoft.com/office/drawing/2014/main" id="{8BE87A77-D72A-8319-AA66-1DDFE616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8" name="Content Placeholder 7" descr="Qr code&#10;&#10;Description automatically generated">
            <a:extLst>
              <a:ext uri="{FF2B5EF4-FFF2-40B4-BE49-F238E27FC236}">
                <a16:creationId xmlns:a16="http://schemas.microsoft.com/office/drawing/2014/main" id="{9959CDE9-F30F-CB11-1364-5B945FFF77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032115" y="1793504"/>
            <a:ext cx="4114800" cy="41148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3C658FF-9FF6-2FFD-951E-7C7D1092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7C57D-342B-05B6-308E-781E8C4791EB}"/>
              </a:ext>
            </a:extLst>
          </p:cNvPr>
          <p:cNvSpPr txBox="1"/>
          <p:nvPr/>
        </p:nvSpPr>
        <p:spPr>
          <a:xfrm>
            <a:off x="3992215" y="6279267"/>
            <a:ext cx="440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github.com/Jtmonument/job-searching-troy</a:t>
            </a:r>
          </a:p>
        </p:txBody>
      </p:sp>
    </p:spTree>
    <p:extLst>
      <p:ext uri="{BB962C8B-B14F-4D97-AF65-F5344CB8AC3E}">
        <p14:creationId xmlns:p14="http://schemas.microsoft.com/office/powerpoint/2010/main" val="35095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88639FD-07FC-9D61-F71A-2A7C11F7E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FB697-B2B4-6F9E-7091-1C413E0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of a Junior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314774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14F7DA-DA9B-2E3F-7768-3A63EA95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ouple of computers on a desk&#10;&#10;Description automatically generated with low confidence">
            <a:extLst>
              <a:ext uri="{FF2B5EF4-FFF2-40B4-BE49-F238E27FC236}">
                <a16:creationId xmlns:a16="http://schemas.microsoft.com/office/drawing/2014/main" id="{2A3BF3ED-73A5-F69E-10EB-C6C778B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EA8BB25-E624-3E39-DAF1-A9CBC4B398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Services that are offered include fan repair and rebuild, fuel and ash handling systems, air system auxiliary equipment, and field installation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Started as Process Equipment, Inc. in 1981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Licensing agreement with </a:t>
            </a:r>
            <a:r>
              <a:rPr lang="en-US" b="1" dirty="0" err="1"/>
              <a:t>Raumaster</a:t>
            </a:r>
            <a:r>
              <a:rPr lang="en-US" b="1" dirty="0"/>
              <a:t> Oy, a leading European materials handling company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Purchased Weigel Engineering—an engineering firm dedicated to repairing accessory parts for boilers and air heaters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Purchased Barron Industries in 2002—Process Equipment, Inc. officially becomes </a:t>
            </a:r>
            <a:r>
              <a:rPr lang="en-US" b="1" dirty="0" err="1"/>
              <a:t>ProcessBarron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Purchased PE Flo-Tech—specialized in dampers, expansion joints, and air handling accessory parts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Recently purchased Southern Field Maintenance &amp; Fabrication—still in the process of merging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FD255-37FA-C3E6-B66D-0350FBB3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 dirty="0"/>
              <a:t>Where do I work?</a:t>
            </a:r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28BACAF3-F33C-BB31-1B41-59C0ED57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131" y="5553535"/>
            <a:ext cx="4622575" cy="895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D7EB14-6C37-8C4F-D342-1242D61AA4E3}"/>
              </a:ext>
            </a:extLst>
          </p:cNvPr>
          <p:cNvSpPr/>
          <p:nvPr/>
        </p:nvSpPr>
        <p:spPr>
          <a:xfrm>
            <a:off x="681404" y="6457950"/>
            <a:ext cx="1793631" cy="171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B48E00-3108-B208-EF00-496CF5295A0B}"/>
              </a:ext>
            </a:extLst>
          </p:cNvPr>
          <p:cNvSpPr/>
          <p:nvPr/>
        </p:nvSpPr>
        <p:spPr>
          <a:xfrm>
            <a:off x="11328888" y="6488723"/>
            <a:ext cx="211016" cy="193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A167D-B0A1-8A88-C4D2-4A683930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that I use</a:t>
            </a:r>
          </a:p>
        </p:txBody>
      </p:sp>
      <p:pic>
        <p:nvPicPr>
          <p:cNvPr id="13" name="Content Placeholder 12" descr="Icon&#10;&#10;Description automatically generated">
            <a:extLst>
              <a:ext uri="{FF2B5EF4-FFF2-40B4-BE49-F238E27FC236}">
                <a16:creationId xmlns:a16="http://schemas.microsoft.com/office/drawing/2014/main" id="{11D900F5-B3E9-6447-357F-0CB893C05F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0" b="97679" l="2954" r="97890">
                        <a14:foregroundMark x1="58228" y1="67300" x2="63713" y2="34599"/>
                        <a14:foregroundMark x1="63713" y1="34599" x2="60338" y2="55907"/>
                        <a14:foregroundMark x1="60338" y1="55907" x2="60549" y2="32278"/>
                        <a14:foregroundMark x1="60549" y1="32278" x2="60759" y2="61603"/>
                        <a14:foregroundMark x1="60759" y1="61603" x2="59072" y2="38819"/>
                        <a14:foregroundMark x1="59072" y1="38819" x2="61181" y2="50211"/>
                        <a14:foregroundMark x1="61181" y1="50211" x2="64979" y2="56118"/>
                        <a14:foregroundMark x1="60970" y1="32911" x2="76160" y2="39241"/>
                        <a14:foregroundMark x1="76160" y1="39241" x2="70253" y2="49156"/>
                        <a14:foregroundMark x1="70253" y1="49156" x2="79958" y2="56329"/>
                        <a14:foregroundMark x1="79958" y1="56329" x2="71308" y2="67300"/>
                        <a14:foregroundMark x1="71308" y1="67300" x2="63080" y2="69198"/>
                        <a14:foregroundMark x1="72363" y1="47046" x2="75738" y2="33122"/>
                        <a14:foregroundMark x1="75738" y1="33122" x2="58650" y2="30380"/>
                        <a14:foregroundMark x1="58650" y1="30380" x2="76371" y2="34599"/>
                        <a14:foregroundMark x1="76371" y1="34599" x2="77004" y2="41983"/>
                        <a14:foregroundMark x1="72363" y1="45992" x2="60970" y2="36920"/>
                        <a14:foregroundMark x1="60970" y1="36920" x2="59705" y2="39873"/>
                        <a14:foregroundMark x1="63713" y1="65190" x2="77848" y2="61181"/>
                        <a14:foregroundMark x1="77848" y1="61181" x2="62869" y2="56962"/>
                        <a14:foregroundMark x1="62869" y1="56962" x2="63080" y2="60127"/>
                        <a14:foregroundMark x1="71941" y1="59494" x2="68987" y2="55696"/>
                        <a14:foregroundMark x1="62447" y1="65190" x2="62447" y2="65190"/>
                        <a14:foregroundMark x1="64768" y1="64135" x2="64768" y2="64135"/>
                        <a14:foregroundMark x1="50422" y1="73840" x2="50422" y2="73840"/>
                        <a14:foregroundMark x1="64979" y1="81435" x2="64979" y2="81435"/>
                        <a14:foregroundMark x1="84177" y1="69198" x2="84177" y2="69198"/>
                        <a14:foregroundMark x1="84177" y1="69198" x2="89030" y2="48945"/>
                        <a14:foregroundMark x1="89030" y1="48945" x2="81435" y2="33755"/>
                        <a14:foregroundMark x1="85021" y1="32911" x2="64979" y2="20886"/>
                        <a14:foregroundMark x1="64979" y1="20886" x2="29536" y2="13502"/>
                        <a14:foregroundMark x1="29536" y1="13502" x2="30169" y2="12869"/>
                        <a14:foregroundMark x1="65612" y1="14346" x2="47890" y2="14135"/>
                        <a14:foregroundMark x1="47890" y1="14135" x2="44093" y2="31224"/>
                        <a14:foregroundMark x1="44093" y1="31224" x2="53797" y2="38608"/>
                        <a14:foregroundMark x1="53797" y1="38608" x2="58861" y2="25949"/>
                        <a14:foregroundMark x1="58861" y1="25949" x2="58228" y2="9916"/>
                        <a14:foregroundMark x1="58228" y1="9916" x2="68776" y2="11392"/>
                        <a14:foregroundMark x1="16667" y1="14557" x2="46624" y2="4852"/>
                        <a14:foregroundMark x1="46624" y1="4852" x2="65190" y2="5485"/>
                        <a14:foregroundMark x1="65190" y1="5485" x2="79114" y2="15612"/>
                        <a14:foregroundMark x1="79114" y1="15612" x2="99367" y2="44093"/>
                        <a14:foregroundMark x1="99367" y1="44093" x2="86709" y2="83122"/>
                        <a14:foregroundMark x1="66878" y1="5274" x2="55485" y2="2110"/>
                        <a14:foregroundMark x1="55485" y1="2110" x2="38608" y2="4852"/>
                        <a14:foregroundMark x1="14979" y1="25527" x2="8861" y2="36287"/>
                        <a14:foregroundMark x1="8861" y1="36287" x2="18354" y2="79958"/>
                        <a14:foregroundMark x1="18354" y1="79958" x2="46203" y2="89873"/>
                        <a14:foregroundMark x1="46203" y1="89873" x2="65612" y2="90717"/>
                        <a14:foregroundMark x1="65612" y1="90717" x2="79114" y2="84599"/>
                        <a14:foregroundMark x1="79114" y1="84599" x2="79114" y2="84599"/>
                        <a14:foregroundMark x1="21941" y1="33333" x2="34177" y2="71097"/>
                        <a14:foregroundMark x1="34177" y1="71097" x2="53586" y2="30802"/>
                        <a14:foregroundMark x1="15823" y1="16878" x2="51266" y2="57595"/>
                        <a14:foregroundMark x1="51266" y1="57595" x2="77637" y2="78270"/>
                        <a14:foregroundMark x1="77637" y1="78270" x2="68987" y2="92827"/>
                        <a14:foregroundMark x1="68987" y1="92827" x2="54852" y2="95359"/>
                        <a14:foregroundMark x1="54852" y1="95359" x2="21519" y2="85021"/>
                        <a14:foregroundMark x1="21519" y1="85021" x2="11181" y2="70675"/>
                        <a14:foregroundMark x1="11181" y1="70675" x2="7384" y2="40928"/>
                        <a14:foregroundMark x1="7384" y1="40928" x2="15190" y2="18143"/>
                        <a14:foregroundMark x1="12236" y1="20464" x2="3165" y2="41139"/>
                        <a14:foregroundMark x1="3165" y1="43249" x2="2954" y2="57384"/>
                        <a14:foregroundMark x1="2954" y1="57384" x2="5907" y2="67511"/>
                        <a14:foregroundMark x1="7806" y1="70886" x2="24895" y2="90928"/>
                        <a14:foregroundMark x1="24895" y1="90928" x2="24895" y2="90928"/>
                        <a14:foregroundMark x1="28692" y1="92405" x2="40295" y2="97257"/>
                        <a14:foregroundMark x1="40295" y1="97257" x2="55485" y2="97679"/>
                        <a14:foregroundMark x1="55485" y1="97679" x2="64135" y2="96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974" y="1935836"/>
            <a:ext cx="1491699" cy="1491699"/>
          </a:xfr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8C8B3D2-0159-6CD9-BA8A-08E4DD06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1" b="97034" l="3158" r="94737">
                        <a14:foregroundMark x1="92632" y1="36441" x2="94737" y2="62076"/>
                        <a14:foregroundMark x1="63789" y1="97034" x2="34737" y2="96610"/>
                        <a14:foregroundMark x1="16000" y1="68008" x2="9684" y2="52119"/>
                        <a14:foregroundMark x1="17684" y1="61441" x2="11158" y2="30297"/>
                        <a14:foregroundMark x1="12000" y1="70551" x2="4000" y2="49153"/>
                        <a14:foregroundMark x1="4000" y1="49153" x2="8000" y2="32415"/>
                        <a14:foregroundMark x1="18737" y1="72881" x2="18105" y2="72881"/>
                        <a14:foregroundMark x1="3368" y1="54025" x2="6526" y2="67161"/>
                        <a14:foregroundMark x1="21263" y1="51483" x2="29053" y2="31992"/>
                        <a14:foregroundMark x1="29053" y1="31992" x2="37474" y2="30932"/>
                        <a14:foregroundMark x1="37895" y1="42373" x2="55158" y2="33051"/>
                        <a14:foregroundMark x1="55158" y1="33051" x2="55158" y2="33051"/>
                        <a14:foregroundMark x1="54737" y1="45127" x2="66526" y2="27966"/>
                        <a14:foregroundMark x1="66526" y1="27966" x2="66526" y2="26271"/>
                        <a14:foregroundMark x1="63579" y1="45763" x2="70526" y2="27966"/>
                        <a14:foregroundMark x1="70526" y1="27966" x2="70526" y2="23517"/>
                        <a14:foregroundMark x1="59368" y1="21186" x2="64421" y2="13983"/>
                        <a14:foregroundMark x1="52421" y1="19703" x2="34947" y2="17585"/>
                        <a14:foregroundMark x1="29053" y1="8475" x2="37684" y2="4661"/>
                        <a14:foregroundMark x1="33895" y1="90254" x2="32421" y2="73729"/>
                        <a14:backgroundMark x1="12842" y1="15890" x2="12842" y2="15890"/>
                        <a14:backgroundMark x1="11368" y1="15890" x2="11368" y2="15890"/>
                        <a14:backgroundMark x1="8806" y1="24330" x2="1474" y2="23729"/>
                        <a14:backgroundMark x1="10712" y1="24485" x2="9146" y2="24357"/>
                        <a14:backgroundMark x1="19579" y1="25212" x2="10771" y2="24490"/>
                        <a14:backgroundMark x1="13684" y1="18220" x2="12842" y2="18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387" y="3576796"/>
            <a:ext cx="962122" cy="956045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03097CD-CED7-3E1D-6DFD-106111632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6" b="90304" l="6628" r="90000">
                        <a14:foregroundMark x1="8023" y1="81872" x2="6860" y2="78583"/>
                        <a14:foregroundMark x1="84535" y1="88449" x2="66860" y2="90304"/>
                        <a14:foregroundMark x1="52093" y1="74452" x2="33953" y2="74452"/>
                        <a14:foregroundMark x1="54651" y1="66610" x2="32209" y2="65767"/>
                        <a14:foregroundMark x1="83953" y1="64334" x2="86860" y2="54216"/>
                        <a14:foregroundMark x1="47558" y1="56492" x2="21744" y2="56492"/>
                        <a14:foregroundMark x1="55581" y1="14418" x2="36744" y2="28836"/>
                        <a14:foregroundMark x1="58605" y1="9696" x2="57791" y2="14418"/>
                        <a14:foregroundMark x1="61163" y1="47049" x2="57558" y2="2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62" y="4301144"/>
            <a:ext cx="1060429" cy="146240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55175A6-4B60-DB98-33A6-88C6645D4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083" y="1950373"/>
            <a:ext cx="1881225" cy="20217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8A7F6B-A680-FF08-FC12-2CD1AAE1CF94}"/>
              </a:ext>
            </a:extLst>
          </p:cNvPr>
          <p:cNvSpPr/>
          <p:nvPr/>
        </p:nvSpPr>
        <p:spPr>
          <a:xfrm>
            <a:off x="619858" y="6453554"/>
            <a:ext cx="2000250" cy="18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1BC341-9793-B435-9862-5E2D829EC8DA}"/>
              </a:ext>
            </a:extLst>
          </p:cNvPr>
          <p:cNvSpPr/>
          <p:nvPr/>
        </p:nvSpPr>
        <p:spPr>
          <a:xfrm>
            <a:off x="11315700" y="6491288"/>
            <a:ext cx="185738" cy="223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69964495-EC7D-244C-CA03-2B8545511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6837" y="4133850"/>
            <a:ext cx="16954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0CBF9-B335-1083-C8D7-D7A11B22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</p:spPr>
        <p:txBody>
          <a:bodyPr>
            <a:normAutofit/>
          </a:bodyPr>
          <a:lstStyle/>
          <a:p>
            <a:r>
              <a:rPr lang="en-US" dirty="0"/>
              <a:t>Most recent projects</a:t>
            </a:r>
          </a:p>
        </p:txBody>
      </p:sp>
    </p:spTree>
    <p:extLst>
      <p:ext uri="{BB962C8B-B14F-4D97-AF65-F5344CB8AC3E}">
        <p14:creationId xmlns:p14="http://schemas.microsoft.com/office/powerpoint/2010/main" val="60219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8A7359-A8C1-0C90-8614-1317981FB4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276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13936B-98EF-DDF0-F8F0-0C06529EF7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472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57A742F4-1A68-BC5A-65D6-31C1E756CE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5605AEF-AE13-F96E-FCDB-9CC7086F7B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9139" y="4859469"/>
            <a:ext cx="3924934" cy="490538"/>
          </a:xfrm>
        </p:spPr>
        <p:txBody>
          <a:bodyPr/>
          <a:lstStyle/>
          <a:p>
            <a:r>
              <a:rPr lang="en-US" dirty="0"/>
              <a:t>Key Ingredients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80447E4-AD80-92AE-5B1D-A176A1A1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</p:spPr>
        <p:txBody>
          <a:bodyPr/>
          <a:lstStyle/>
          <a:p>
            <a:r>
              <a:rPr lang="en-US" dirty="0"/>
              <a:t>Finding a job/internship</a:t>
            </a:r>
          </a:p>
        </p:txBody>
      </p:sp>
    </p:spTree>
    <p:extLst>
      <p:ext uri="{BB962C8B-B14F-4D97-AF65-F5344CB8AC3E}">
        <p14:creationId xmlns:p14="http://schemas.microsoft.com/office/powerpoint/2010/main" val="390574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442</TotalTime>
  <Words>314</Words>
  <Application>Microsoft Office PowerPoint</Application>
  <PresentationFormat>Widescreen</PresentationFormat>
  <Paragraphs>59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Office Theme</vt:lpstr>
      <vt:lpstr>Tips for Job Searching</vt:lpstr>
      <vt:lpstr>Life of a Junior Software Developer</vt:lpstr>
      <vt:lpstr>PowerPoint Presentation</vt:lpstr>
      <vt:lpstr>Where do I work?</vt:lpstr>
      <vt:lpstr>Languages that I use</vt:lpstr>
      <vt:lpstr>Most recent projects</vt:lpstr>
      <vt:lpstr>PowerPoint Presentation</vt:lpstr>
      <vt:lpstr>PowerPoint Presentation</vt:lpstr>
      <vt:lpstr>Finding a job/internship</vt:lpstr>
      <vt:lpstr>PowerPoint Presentation</vt:lpstr>
      <vt:lpstr>Common Job Requirements</vt:lpstr>
      <vt:lpstr>Resume</vt:lpstr>
      <vt:lpstr>Resume (continued)</vt:lpstr>
      <vt:lpstr>Interviews</vt:lpstr>
      <vt:lpstr>How to gain experience?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Job Searching</dc:title>
  <dc:creator>Jonathan Taylor</dc:creator>
  <cp:lastModifiedBy>Jonathan Taylor</cp:lastModifiedBy>
  <cp:revision>9</cp:revision>
  <dcterms:created xsi:type="dcterms:W3CDTF">2022-09-21T07:22:35Z</dcterms:created>
  <dcterms:modified xsi:type="dcterms:W3CDTF">2022-09-21T14:45:20Z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